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</p:sldMasterIdLst>
  <p:notesMasterIdLst>
    <p:notesMasterId r:id="rId37"/>
  </p:notesMasterIdLst>
  <p:handoutMasterIdLst>
    <p:handoutMasterId r:id="rId38"/>
  </p:handoutMasterIdLst>
  <p:sldIdLst>
    <p:sldId id="256" r:id="rId6"/>
    <p:sldId id="322" r:id="rId7"/>
    <p:sldId id="409" r:id="rId8"/>
    <p:sldId id="287" r:id="rId9"/>
    <p:sldId id="402" r:id="rId10"/>
    <p:sldId id="403" r:id="rId11"/>
    <p:sldId id="395" r:id="rId12"/>
    <p:sldId id="309" r:id="rId13"/>
    <p:sldId id="312" r:id="rId14"/>
    <p:sldId id="313" r:id="rId15"/>
    <p:sldId id="314" r:id="rId16"/>
    <p:sldId id="401" r:id="rId17"/>
    <p:sldId id="404" r:id="rId18"/>
    <p:sldId id="327" r:id="rId19"/>
    <p:sldId id="308" r:id="rId20"/>
    <p:sldId id="332" r:id="rId21"/>
    <p:sldId id="400" r:id="rId22"/>
    <p:sldId id="405" r:id="rId23"/>
    <p:sldId id="293" r:id="rId24"/>
    <p:sldId id="412" r:id="rId25"/>
    <p:sldId id="410" r:id="rId26"/>
    <p:sldId id="272" r:id="rId27"/>
    <p:sldId id="275" r:id="rId28"/>
    <p:sldId id="273" r:id="rId29"/>
    <p:sldId id="276" r:id="rId30"/>
    <p:sldId id="268" r:id="rId31"/>
    <p:sldId id="277" r:id="rId32"/>
    <p:sldId id="278" r:id="rId33"/>
    <p:sldId id="350" r:id="rId34"/>
    <p:sldId id="329" r:id="rId35"/>
    <p:sldId id="4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5121A4-C83A-8733-A32C-267375962D78}" name="Muniz, Alvaro" initials="AM" userId="S::amuniz@aplu.org::0ee4253e-90ce-4ec3-bf42-6ec25ed479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E44"/>
    <a:srgbClr val="FFB30F"/>
    <a:srgbClr val="F4F3F2"/>
    <a:srgbClr val="A8C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644C7-C385-472C-BB1B-2FECCBD6C882}" v="8" dt="2026-02-20T16:06:00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slee, Caydan" userId="d1a4d154-c09e-4ca4-a062-2a8a9b8f366d" providerId="ADAL" clId="{F7BF0438-618C-4A25-959A-0FB1538BAD39}"/>
    <pc:docChg chg="custSel modSld">
      <pc:chgData name="Henslee, Caydan" userId="d1a4d154-c09e-4ca4-a062-2a8a9b8f366d" providerId="ADAL" clId="{F7BF0438-618C-4A25-959A-0FB1538BAD39}" dt="2026-02-20T16:04:28.405" v="13" actId="14826"/>
      <pc:docMkLst>
        <pc:docMk/>
      </pc:docMkLst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4039041549" sldId="256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4039041549" sldId="256"/>
            <ac:spMk id="2" creationId="{1FA85E83-4A75-CC43-805B-3E5E1EA0FE63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532649928" sldId="272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532649928" sldId="272"/>
            <ac:spMk id="3" creationId="{A71A2EC4-BB90-9F0C-8D2C-5340D5ADD81F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1350631529" sldId="277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1350631529" sldId="277"/>
            <ac:spMk id="2" creationId="{2C1A8318-DA55-9D61-BB58-AC1014B612F3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3158816890" sldId="287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3158816890" sldId="287"/>
            <ac:spMk id="2" creationId="{025D3FB3-5AB8-0B16-4A6A-33FA45229838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2998089825" sldId="308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2998089825" sldId="308"/>
            <ac:spMk id="3" creationId="{6EE3182E-F9CF-C26F-791A-CFA013BFC707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1205609791" sldId="312"/>
        </pc:sldMkLst>
        <pc:graphicFrameChg chg="mod">
          <ac:chgData name="Henslee, Caydan" userId="d1a4d154-c09e-4ca4-a062-2a8a9b8f366d" providerId="ADAL" clId="{F7BF0438-618C-4A25-959A-0FB1538BAD39}" dt="2026-02-20T14:13:24.641" v="0"/>
          <ac:graphicFrameMkLst>
            <pc:docMk/>
            <pc:sldMk cId="1205609791" sldId="312"/>
            <ac:graphicFrameMk id="5" creationId="{4964F379-93BD-B57B-21DA-5A1FE4A95A90}"/>
          </ac:graphicFrameMkLst>
        </pc:graphicFrameChg>
      </pc:sldChg>
      <pc:sldChg chg="modSp mod">
        <pc:chgData name="Henslee, Caydan" userId="d1a4d154-c09e-4ca4-a062-2a8a9b8f366d" providerId="ADAL" clId="{F7BF0438-618C-4A25-959A-0FB1538BAD39}" dt="2026-02-20T14:13:33.018" v="9" actId="20577"/>
        <pc:sldMkLst>
          <pc:docMk/>
          <pc:sldMk cId="2614907424" sldId="322"/>
        </pc:sldMkLst>
        <pc:graphicFrameChg chg="modGraphic">
          <ac:chgData name="Henslee, Caydan" userId="d1a4d154-c09e-4ca4-a062-2a8a9b8f366d" providerId="ADAL" clId="{F7BF0438-618C-4A25-959A-0FB1538BAD39}" dt="2026-02-20T14:13:33.018" v="9" actId="20577"/>
          <ac:graphicFrameMkLst>
            <pc:docMk/>
            <pc:sldMk cId="2614907424" sldId="322"/>
            <ac:graphicFrameMk id="5" creationId="{B39F16E3-FA1C-1565-C43A-0CFF12C3A497}"/>
          </ac:graphicFrameMkLst>
        </pc:graphicFrame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4018943650" sldId="327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4018943650" sldId="327"/>
            <ac:spMk id="3" creationId="{0AE79827-C188-7899-2307-57ABD6F99D4A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335329579" sldId="329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335329579" sldId="329"/>
            <ac:spMk id="3" creationId="{D92D3C3A-234D-01A8-D908-78D4CD608ADF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1188809387" sldId="332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1188809387" sldId="332"/>
            <ac:spMk id="2" creationId="{2744C831-3D71-C377-D4D0-D33230170865}"/>
          </ac:spMkLst>
        </pc:spChg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1188809387" sldId="332"/>
            <ac:spMk id="5" creationId="{59AAB62C-5DAB-8E89-B5BC-90D3786CDE4D}"/>
          </ac:spMkLst>
        </pc:spChg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1188809387" sldId="332"/>
            <ac:spMk id="8" creationId="{14B1F8B5-52B8-2B5A-9F9F-C4EA1C1F1B58}"/>
          </ac:spMkLst>
        </pc:spChg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1188809387" sldId="332"/>
            <ac:spMk id="11" creationId="{38924A3B-46A5-6E27-0239-D0AC512C3663}"/>
          </ac:spMkLst>
        </pc:spChg>
      </pc:sldChg>
      <pc:sldChg chg="modSp">
        <pc:chgData name="Henslee, Caydan" userId="d1a4d154-c09e-4ca4-a062-2a8a9b8f366d" providerId="ADAL" clId="{F7BF0438-618C-4A25-959A-0FB1538BAD39}" dt="2026-02-20T16:03:55.028" v="10" actId="14826"/>
        <pc:sldMkLst>
          <pc:docMk/>
          <pc:sldMk cId="560284262" sldId="395"/>
        </pc:sldMkLst>
        <pc:picChg chg="mod">
          <ac:chgData name="Henslee, Caydan" userId="d1a4d154-c09e-4ca4-a062-2a8a9b8f366d" providerId="ADAL" clId="{F7BF0438-618C-4A25-959A-0FB1538BAD39}" dt="2026-02-20T16:03:55.028" v="10" actId="14826"/>
          <ac:picMkLst>
            <pc:docMk/>
            <pc:sldMk cId="560284262" sldId="395"/>
            <ac:picMk id="6" creationId="{69C91E4C-F894-84BF-9426-D98283FD23FC}"/>
          </ac:picMkLst>
        </pc:pic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77142580" sldId="400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77142580" sldId="400"/>
            <ac:spMk id="2" creationId="{E76885DC-9A9A-8621-ECB3-FC8AA652737E}"/>
          </ac:spMkLst>
        </pc:spChg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77142580" sldId="400"/>
            <ac:spMk id="3" creationId="{551F7436-74E0-B276-2FBC-56E45033E51E}"/>
          </ac:spMkLst>
        </pc:sp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1601775088" sldId="401"/>
        </pc:sldMkLst>
        <pc:graphicFrameChg chg="mod">
          <ac:chgData name="Henslee, Caydan" userId="d1a4d154-c09e-4ca4-a062-2a8a9b8f366d" providerId="ADAL" clId="{F7BF0438-618C-4A25-959A-0FB1538BAD39}" dt="2026-02-20T14:13:24.641" v="0"/>
          <ac:graphicFrameMkLst>
            <pc:docMk/>
            <pc:sldMk cId="1601775088" sldId="401"/>
            <ac:graphicFrameMk id="7" creationId="{9E17431D-9B7B-8430-1B8F-15671F54B067}"/>
          </ac:graphicFrameMkLst>
        </pc:graphicFrame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1776690865" sldId="402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1776690865" sldId="402"/>
            <ac:spMk id="2" creationId="{C42648CE-3C13-B829-43E4-7602B7C2C06E}"/>
          </ac:spMkLst>
        </pc:spChg>
        <pc:graphicFrameChg chg="mod">
          <ac:chgData name="Henslee, Caydan" userId="d1a4d154-c09e-4ca4-a062-2a8a9b8f366d" providerId="ADAL" clId="{F7BF0438-618C-4A25-959A-0FB1538BAD39}" dt="2026-02-20T14:13:24.641" v="0"/>
          <ac:graphicFrameMkLst>
            <pc:docMk/>
            <pc:sldMk cId="1776690865" sldId="402"/>
            <ac:graphicFrameMk id="4" creationId="{7E3DAAA1-1C44-BB5C-6B2D-89EC99226E98}"/>
          </ac:graphicFrameMkLst>
        </pc:graphicFrameChg>
      </pc:sldChg>
      <pc:sldChg chg="modSp">
        <pc:chgData name="Henslee, Caydan" userId="d1a4d154-c09e-4ca4-a062-2a8a9b8f366d" providerId="ADAL" clId="{F7BF0438-618C-4A25-959A-0FB1538BAD39}" dt="2026-02-20T14:13:24.641" v="0"/>
        <pc:sldMkLst>
          <pc:docMk/>
          <pc:sldMk cId="2716695728" sldId="403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2716695728" sldId="403"/>
            <ac:spMk id="2" creationId="{C451B1C0-2755-6594-3688-05975398A0F9}"/>
          </ac:spMkLst>
        </pc:spChg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2716695728" sldId="403"/>
            <ac:spMk id="19" creationId="{6E8DEC6F-1228-52DB-84C3-37ADBAC07777}"/>
          </ac:spMkLst>
        </pc:spChg>
      </pc:sldChg>
      <pc:sldChg chg="modSp">
        <pc:chgData name="Henslee, Caydan" userId="d1a4d154-c09e-4ca4-a062-2a8a9b8f366d" providerId="ADAL" clId="{F7BF0438-618C-4A25-959A-0FB1538BAD39}" dt="2026-02-20T16:04:05.698" v="11" actId="14826"/>
        <pc:sldMkLst>
          <pc:docMk/>
          <pc:sldMk cId="1794244395" sldId="404"/>
        </pc:sldMkLst>
        <pc:picChg chg="mod">
          <ac:chgData name="Henslee, Caydan" userId="d1a4d154-c09e-4ca4-a062-2a8a9b8f366d" providerId="ADAL" clId="{F7BF0438-618C-4A25-959A-0FB1538BAD39}" dt="2026-02-20T16:04:05.698" v="11" actId="14826"/>
          <ac:picMkLst>
            <pc:docMk/>
            <pc:sldMk cId="1794244395" sldId="404"/>
            <ac:picMk id="6" creationId="{69C91E4C-F894-84BF-9426-D98283FD23FC}"/>
          </ac:picMkLst>
        </pc:picChg>
      </pc:sldChg>
      <pc:sldChg chg="modSp">
        <pc:chgData name="Henslee, Caydan" userId="d1a4d154-c09e-4ca4-a062-2a8a9b8f366d" providerId="ADAL" clId="{F7BF0438-618C-4A25-959A-0FB1538BAD39}" dt="2026-02-20T16:04:17.272" v="12" actId="14826"/>
        <pc:sldMkLst>
          <pc:docMk/>
          <pc:sldMk cId="360932795" sldId="405"/>
        </pc:sldMkLst>
        <pc:picChg chg="mod">
          <ac:chgData name="Henslee, Caydan" userId="d1a4d154-c09e-4ca4-a062-2a8a9b8f366d" providerId="ADAL" clId="{F7BF0438-618C-4A25-959A-0FB1538BAD39}" dt="2026-02-20T16:04:17.272" v="12" actId="14826"/>
          <ac:picMkLst>
            <pc:docMk/>
            <pc:sldMk cId="360932795" sldId="405"/>
            <ac:picMk id="6" creationId="{69C91E4C-F894-84BF-9426-D98283FD23FC}"/>
          </ac:picMkLst>
        </pc:picChg>
      </pc:sldChg>
      <pc:sldChg chg="modSp">
        <pc:chgData name="Henslee, Caydan" userId="d1a4d154-c09e-4ca4-a062-2a8a9b8f366d" providerId="ADAL" clId="{F7BF0438-618C-4A25-959A-0FB1538BAD39}" dt="2026-02-20T16:04:28.405" v="13" actId="14826"/>
        <pc:sldMkLst>
          <pc:docMk/>
          <pc:sldMk cId="3220742319" sldId="410"/>
        </pc:sldMkLst>
        <pc:spChg chg="mod">
          <ac:chgData name="Henslee, Caydan" userId="d1a4d154-c09e-4ca4-a062-2a8a9b8f366d" providerId="ADAL" clId="{F7BF0438-618C-4A25-959A-0FB1538BAD39}" dt="2026-02-20T14:13:24.641" v="0"/>
          <ac:spMkLst>
            <pc:docMk/>
            <pc:sldMk cId="3220742319" sldId="410"/>
            <ac:spMk id="3" creationId="{B895F526-15E5-8FBE-E4FA-52235946E0B3}"/>
          </ac:spMkLst>
        </pc:spChg>
        <pc:picChg chg="mod">
          <ac:chgData name="Henslee, Caydan" userId="d1a4d154-c09e-4ca4-a062-2a8a9b8f366d" providerId="ADAL" clId="{F7BF0438-618C-4A25-959A-0FB1538BAD39}" dt="2026-02-20T16:04:28.405" v="13" actId="14826"/>
          <ac:picMkLst>
            <pc:docMk/>
            <pc:sldMk cId="3220742319" sldId="410"/>
            <ac:picMk id="12" creationId="{38018AE1-979C-B591-E253-4015D19166E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9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svg"/><Relationship Id="rId1" Type="http://schemas.openxmlformats.org/officeDocument/2006/relationships/image" Target="../media/image43.png"/><Relationship Id="rId6" Type="http://schemas.openxmlformats.org/officeDocument/2006/relationships/image" Target="../media/image57.svg"/><Relationship Id="rId5" Type="http://schemas.openxmlformats.org/officeDocument/2006/relationships/image" Target="../media/image23.png"/><Relationship Id="rId4" Type="http://schemas.openxmlformats.org/officeDocument/2006/relationships/image" Target="../media/image56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hyperlink" Target="https://www.aplu.org/wp-content/uploads/2025-IEP-5-Year-Extension-Applicant-Tutorial_GivePulse-2.mp4" TargetMode="External"/><Relationship Id="rId7" Type="http://schemas.openxmlformats.org/officeDocument/2006/relationships/image" Target="../media/image73.svg"/><Relationship Id="rId2" Type="http://schemas.openxmlformats.org/officeDocument/2006/relationships/hyperlink" Target="https://www.aplu.org/wp-content/uploads/GivePulse-Software-Training-Pamphlet.pdf" TargetMode="External"/><Relationship Id="rId1" Type="http://schemas.openxmlformats.org/officeDocument/2006/relationships/hyperlink" Target="https://apluceceawards.givepulse.com/group/1871949-Association-of-Public-and-Land-Grant-Universities-APLU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9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svg"/><Relationship Id="rId1" Type="http://schemas.openxmlformats.org/officeDocument/2006/relationships/image" Target="../media/image43.png"/><Relationship Id="rId6" Type="http://schemas.openxmlformats.org/officeDocument/2006/relationships/image" Target="../media/image57.svg"/><Relationship Id="rId5" Type="http://schemas.openxmlformats.org/officeDocument/2006/relationships/image" Target="../media/image23.png"/><Relationship Id="rId4" Type="http://schemas.openxmlformats.org/officeDocument/2006/relationships/image" Target="../media/image5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hyperlink" Target="https://apluceceawards.givepulse.com/group/1871949-Association-of-Public-and-Land-Grant-Universities-APLU" TargetMode="External"/><Relationship Id="rId7" Type="http://schemas.openxmlformats.org/officeDocument/2006/relationships/image" Target="../media/image74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hyperlink" Target="https://www.aplu.org/wp-content/uploads/GivePulse-Software-Training-Pamphlet.pdf" TargetMode="External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hyperlink" Target="https://www.aplu.org/wp-content/uploads/2025-IEP-5-Year-Extension-Applicant-Tutorial_GivePulse-2.mp4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C66F9F-AF75-4B33-A012-F5D023A404C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AF287-C6B0-4C11-89D9-E7B8042552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Announcements</a:t>
          </a:r>
        </a:p>
      </dgm:t>
    </dgm:pt>
    <dgm:pt modelId="{91E4603D-6969-44C7-9E13-FFEEE5AE8DB4}" type="parTrans" cxnId="{686440DF-6D49-41D6-8AB9-4BF496FB0B2C}">
      <dgm:prSet/>
      <dgm:spPr/>
      <dgm:t>
        <a:bodyPr/>
        <a:lstStyle/>
        <a:p>
          <a:endParaRPr lang="en-US"/>
        </a:p>
      </dgm:t>
    </dgm:pt>
    <dgm:pt modelId="{6065FCC0-E314-4834-90F6-39B54BBD7025}" type="sibTrans" cxnId="{686440DF-6D49-41D6-8AB9-4BF496FB0B2C}">
      <dgm:prSet/>
      <dgm:spPr/>
      <dgm:t>
        <a:bodyPr/>
        <a:lstStyle/>
        <a:p>
          <a:endParaRPr lang="en-US"/>
        </a:p>
      </dgm:t>
    </dgm:pt>
    <dgm:pt modelId="{FA31158E-D507-4D37-ABFD-6CFCFB5EC6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Requirements</a:t>
          </a:r>
        </a:p>
      </dgm:t>
    </dgm:pt>
    <dgm:pt modelId="{B1C4C2E6-E119-4FFA-B6DE-4EFC599C67F0}" type="parTrans" cxnId="{40D2F800-1A49-4889-87D6-EB3160FDFB2C}">
      <dgm:prSet/>
      <dgm:spPr/>
      <dgm:t>
        <a:bodyPr/>
        <a:lstStyle/>
        <a:p>
          <a:endParaRPr lang="en-US"/>
        </a:p>
      </dgm:t>
    </dgm:pt>
    <dgm:pt modelId="{E7AAB203-3AF6-44CE-9BDB-C6DC8573DF3B}" type="sibTrans" cxnId="{40D2F800-1A49-4889-87D6-EB3160FDFB2C}">
      <dgm:prSet/>
      <dgm:spPr/>
      <dgm:t>
        <a:bodyPr/>
        <a:lstStyle/>
        <a:p>
          <a:endParaRPr lang="en-US"/>
        </a:p>
      </dgm:t>
    </dgm:pt>
    <dgm:pt modelId="{9CF40F9D-F6B2-4B3B-868E-D6EE669415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Application Review Process</a:t>
          </a:r>
        </a:p>
      </dgm:t>
    </dgm:pt>
    <dgm:pt modelId="{02BE49AE-8E70-4051-BD61-A5FEBE601549}" type="parTrans" cxnId="{3248DDB3-18A4-42A3-BBEB-62CA447CB5E2}">
      <dgm:prSet/>
      <dgm:spPr/>
      <dgm:t>
        <a:bodyPr/>
        <a:lstStyle/>
        <a:p>
          <a:endParaRPr lang="en-US"/>
        </a:p>
      </dgm:t>
    </dgm:pt>
    <dgm:pt modelId="{0154B5BC-9D27-4243-92BB-1586F467862B}" type="sibTrans" cxnId="{3248DDB3-18A4-42A3-BBEB-62CA447CB5E2}">
      <dgm:prSet/>
      <dgm:spPr/>
      <dgm:t>
        <a:bodyPr/>
        <a:lstStyle/>
        <a:p>
          <a:endParaRPr lang="en-US"/>
        </a:p>
      </dgm:t>
    </dgm:pt>
    <dgm:pt modelId="{09934131-7F06-4222-90E6-16F33B3768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GivePulse 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Software Tutorial</a:t>
          </a:r>
        </a:p>
      </dgm:t>
    </dgm:pt>
    <dgm:pt modelId="{8124996F-63B5-4250-A1D6-284FF0E9B1F6}" type="parTrans" cxnId="{099E49F5-A95B-4FB0-9FF8-51C5DC7A36F7}">
      <dgm:prSet/>
      <dgm:spPr/>
      <dgm:t>
        <a:bodyPr/>
        <a:lstStyle/>
        <a:p>
          <a:endParaRPr lang="en-US"/>
        </a:p>
      </dgm:t>
    </dgm:pt>
    <dgm:pt modelId="{2C5B1E2F-C346-460B-A9EC-CBB6392EB700}" type="sibTrans" cxnId="{099E49F5-A95B-4FB0-9FF8-51C5DC7A36F7}">
      <dgm:prSet/>
      <dgm:spPr/>
      <dgm:t>
        <a:bodyPr/>
        <a:lstStyle/>
        <a:p>
          <a:endParaRPr lang="en-US"/>
        </a:p>
      </dgm:t>
    </dgm:pt>
    <dgm:pt modelId="{0B432B26-D34E-4C74-AABA-AFB9D5DB44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Q&amp;A</a:t>
          </a:r>
        </a:p>
      </dgm:t>
    </dgm:pt>
    <dgm:pt modelId="{26A4FA61-8A2C-4EF2-BE8E-0ADCC7F84A4B}" type="parTrans" cxnId="{C9061C16-181D-4600-A173-6E2486ADCE50}">
      <dgm:prSet/>
      <dgm:spPr/>
      <dgm:t>
        <a:bodyPr/>
        <a:lstStyle/>
        <a:p>
          <a:endParaRPr lang="en-US"/>
        </a:p>
      </dgm:t>
    </dgm:pt>
    <dgm:pt modelId="{4A2706AB-E654-45C1-A4DD-452D8145F7DC}" type="sibTrans" cxnId="{C9061C16-181D-4600-A173-6E2486ADCE50}">
      <dgm:prSet/>
      <dgm:spPr/>
      <dgm:t>
        <a:bodyPr/>
        <a:lstStyle/>
        <a:p>
          <a:endParaRPr lang="en-US"/>
        </a:p>
      </dgm:t>
    </dgm:pt>
    <dgm:pt modelId="{29CDBD3F-3519-4CBA-967A-2579651CBD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Purpose</a:t>
          </a:r>
        </a:p>
      </dgm:t>
    </dgm:pt>
    <dgm:pt modelId="{1375222C-509C-431F-9372-E8357C78D6E0}" type="parTrans" cxnId="{856D935F-EF3A-4CC3-B9EE-1AB70A799234}">
      <dgm:prSet/>
      <dgm:spPr/>
      <dgm:t>
        <a:bodyPr/>
        <a:lstStyle/>
        <a:p>
          <a:endParaRPr lang="en-US"/>
        </a:p>
      </dgm:t>
    </dgm:pt>
    <dgm:pt modelId="{AB9D25F9-7DB1-408A-B90F-12B06EA59762}" type="sibTrans" cxnId="{856D935F-EF3A-4CC3-B9EE-1AB70A799234}">
      <dgm:prSet/>
      <dgm:spPr/>
      <dgm:t>
        <a:bodyPr/>
        <a:lstStyle/>
        <a:p>
          <a:endParaRPr lang="en-US"/>
        </a:p>
      </dgm:t>
    </dgm:pt>
    <dgm:pt modelId="{35A03E06-0B50-4209-9329-D9FE9E21C14C}" type="pres">
      <dgm:prSet presAssocID="{CAC66F9F-AF75-4B33-A012-F5D023A404CE}" presName="root" presStyleCnt="0">
        <dgm:presLayoutVars>
          <dgm:dir/>
          <dgm:resizeHandles val="exact"/>
        </dgm:presLayoutVars>
      </dgm:prSet>
      <dgm:spPr/>
    </dgm:pt>
    <dgm:pt modelId="{DDD89AF3-5D3D-476D-9D17-0459F4F43B05}" type="pres">
      <dgm:prSet presAssocID="{70AAF287-C6B0-4C11-89D9-E7B8042552EC}" presName="compNode" presStyleCnt="0"/>
      <dgm:spPr/>
    </dgm:pt>
    <dgm:pt modelId="{4839F4C7-7B19-4B11-97E9-9795E9D65627}" type="pres">
      <dgm:prSet presAssocID="{70AAF287-C6B0-4C11-89D9-E7B8042552EC}" presName="bgRect" presStyleLbl="bgShp" presStyleIdx="0" presStyleCnt="6"/>
      <dgm:spPr/>
    </dgm:pt>
    <dgm:pt modelId="{0965FD91-F51D-43F6-9DA3-48FE3C8CBC41}" type="pres">
      <dgm:prSet presAssocID="{70AAF287-C6B0-4C11-89D9-E7B8042552EC}" presName="iconRect" presStyleLbl="node1" presStyleIdx="0" presStyleCnt="6" custScaleX="173912" custScaleY="1677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  <a:ln>
          <a:noFill/>
        </a:ln>
      </dgm:spPr>
    </dgm:pt>
    <dgm:pt modelId="{C815996B-B548-4063-A7BB-9872CD8EBB5C}" type="pres">
      <dgm:prSet presAssocID="{70AAF287-C6B0-4C11-89D9-E7B8042552EC}" presName="spaceRect" presStyleCnt="0"/>
      <dgm:spPr/>
    </dgm:pt>
    <dgm:pt modelId="{DD598B9C-C5EE-4407-8B1C-D10508C6EA33}" type="pres">
      <dgm:prSet presAssocID="{70AAF287-C6B0-4C11-89D9-E7B8042552EC}" presName="parTx" presStyleLbl="revTx" presStyleIdx="0" presStyleCnt="6">
        <dgm:presLayoutVars>
          <dgm:chMax val="0"/>
          <dgm:chPref val="0"/>
        </dgm:presLayoutVars>
      </dgm:prSet>
      <dgm:spPr/>
    </dgm:pt>
    <dgm:pt modelId="{35D4A1B0-9A5A-4B5E-9FAD-E9D59F367A52}" type="pres">
      <dgm:prSet presAssocID="{6065FCC0-E314-4834-90F6-39B54BBD7025}" presName="sibTrans" presStyleCnt="0"/>
      <dgm:spPr/>
    </dgm:pt>
    <dgm:pt modelId="{FE750F84-424A-42C1-A3C1-FA6C1459F9C1}" type="pres">
      <dgm:prSet presAssocID="{29CDBD3F-3519-4CBA-967A-2579651CBDA2}" presName="compNode" presStyleCnt="0"/>
      <dgm:spPr/>
    </dgm:pt>
    <dgm:pt modelId="{75087A40-6291-41DF-A860-A252B09C9182}" type="pres">
      <dgm:prSet presAssocID="{29CDBD3F-3519-4CBA-967A-2579651CBDA2}" presName="bgRect" presStyleLbl="bgShp" presStyleIdx="1" presStyleCnt="6"/>
      <dgm:spPr>
        <a:xfrm>
          <a:off x="0" y="751152"/>
          <a:ext cx="8965163" cy="599796"/>
        </a:xfrm>
        <a:prstGeom prst="roundRect">
          <a:avLst>
            <a:gd name="adj" fmla="val 10000"/>
          </a:avLst>
        </a:prstGeom>
        <a:ln w="12700" cap="flat" cmpd="sng" algn="ctr">
          <a:noFill/>
          <a:prstDash val="solid"/>
          <a:miter lim="800000"/>
        </a:ln>
        <a:effectLst/>
      </dgm:spPr>
    </dgm:pt>
    <dgm:pt modelId="{758DFF92-56A2-444C-8C3A-BFEB11D75497}" type="pres">
      <dgm:prSet presAssocID="{29CDBD3F-3519-4CBA-967A-2579651CBDA2}" presName="iconRect" presStyleLbl="node1" presStyleIdx="1" presStyleCnt="6" custScaleX="147513" custScaleY="15138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1440B96B-E3AF-4BD3-A2B3-4FA062F0AEB1}" type="pres">
      <dgm:prSet presAssocID="{29CDBD3F-3519-4CBA-967A-2579651CBDA2}" presName="spaceRect" presStyleCnt="0"/>
      <dgm:spPr/>
    </dgm:pt>
    <dgm:pt modelId="{0A59E629-1C22-46D4-B50B-86FC20056248}" type="pres">
      <dgm:prSet presAssocID="{29CDBD3F-3519-4CBA-967A-2579651CBDA2}" presName="parTx" presStyleLbl="revTx" presStyleIdx="1" presStyleCnt="6">
        <dgm:presLayoutVars>
          <dgm:chMax val="0"/>
          <dgm:chPref val="0"/>
        </dgm:presLayoutVars>
      </dgm:prSet>
      <dgm:spPr/>
    </dgm:pt>
    <dgm:pt modelId="{CFC01700-973B-48B3-A529-7DCF4E6C6172}" type="pres">
      <dgm:prSet presAssocID="{AB9D25F9-7DB1-408A-B90F-12B06EA59762}" presName="sibTrans" presStyleCnt="0"/>
      <dgm:spPr/>
    </dgm:pt>
    <dgm:pt modelId="{2113C1A7-3C06-484D-BA65-394B34F5E60F}" type="pres">
      <dgm:prSet presAssocID="{FA31158E-D507-4D37-ABFD-6CFCFB5EC630}" presName="compNode" presStyleCnt="0"/>
      <dgm:spPr/>
    </dgm:pt>
    <dgm:pt modelId="{E625303B-9CF6-4223-9D0B-C56A347E7A14}" type="pres">
      <dgm:prSet presAssocID="{FA31158E-D507-4D37-ABFD-6CFCFB5EC630}" presName="bgRect" presStyleLbl="bgShp" presStyleIdx="2" presStyleCnt="6"/>
      <dgm:spPr/>
    </dgm:pt>
    <dgm:pt modelId="{F9A7ED7D-0DFE-4ECF-95B8-D8D3BA6F3E64}" type="pres">
      <dgm:prSet presAssocID="{FA31158E-D507-4D37-ABFD-6CFCFB5EC630}" presName="iconRect" presStyleLbl="node1" presStyleIdx="2" presStyleCnt="6" custScaleX="142234" custScaleY="15089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962DEF5-8EC5-40E7-8012-4AAC658AEEC0}" type="pres">
      <dgm:prSet presAssocID="{FA31158E-D507-4D37-ABFD-6CFCFB5EC630}" presName="spaceRect" presStyleCnt="0"/>
      <dgm:spPr/>
    </dgm:pt>
    <dgm:pt modelId="{C308F445-86C2-47D8-A257-AAB46EF98029}" type="pres">
      <dgm:prSet presAssocID="{FA31158E-D507-4D37-ABFD-6CFCFB5EC630}" presName="parTx" presStyleLbl="revTx" presStyleIdx="2" presStyleCnt="6">
        <dgm:presLayoutVars>
          <dgm:chMax val="0"/>
          <dgm:chPref val="0"/>
        </dgm:presLayoutVars>
      </dgm:prSet>
      <dgm:spPr/>
    </dgm:pt>
    <dgm:pt modelId="{2AA8DD73-420C-4CC2-8E2E-AD399AB9DB32}" type="pres">
      <dgm:prSet presAssocID="{E7AAB203-3AF6-44CE-9BDB-C6DC8573DF3B}" presName="sibTrans" presStyleCnt="0"/>
      <dgm:spPr/>
    </dgm:pt>
    <dgm:pt modelId="{1B0694F1-4D95-4C5A-B92D-A1A02A95C266}" type="pres">
      <dgm:prSet presAssocID="{9CF40F9D-F6B2-4B3B-868E-D6EE6694156D}" presName="compNode" presStyleCnt="0"/>
      <dgm:spPr/>
    </dgm:pt>
    <dgm:pt modelId="{C896A5BF-7E0E-43D2-BFF1-E6CAD50014F3}" type="pres">
      <dgm:prSet presAssocID="{9CF40F9D-F6B2-4B3B-868E-D6EE6694156D}" presName="bgRect" presStyleLbl="bgShp" presStyleIdx="3" presStyleCnt="6"/>
      <dgm:spPr/>
    </dgm:pt>
    <dgm:pt modelId="{7E42C84E-BC1B-4EE3-A3C8-F3CDA0399D8D}" type="pres">
      <dgm:prSet presAssocID="{9CF40F9D-F6B2-4B3B-868E-D6EE6694156D}" presName="iconRect" presStyleLbl="node1" presStyleIdx="3" presStyleCnt="6" custScaleX="179191" custScaleY="145127" custLinFactNeighborX="2640" custLinFactNeighborY="2640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2FC4E11-0DD9-4975-81AD-EE9EA06EF6BE}" type="pres">
      <dgm:prSet presAssocID="{9CF40F9D-F6B2-4B3B-868E-D6EE6694156D}" presName="spaceRect" presStyleCnt="0"/>
      <dgm:spPr/>
    </dgm:pt>
    <dgm:pt modelId="{5A8778F6-2282-47FA-9806-B279CF82FC65}" type="pres">
      <dgm:prSet presAssocID="{9CF40F9D-F6B2-4B3B-868E-D6EE6694156D}" presName="parTx" presStyleLbl="revTx" presStyleIdx="3" presStyleCnt="6">
        <dgm:presLayoutVars>
          <dgm:chMax val="0"/>
          <dgm:chPref val="0"/>
        </dgm:presLayoutVars>
      </dgm:prSet>
      <dgm:spPr/>
    </dgm:pt>
    <dgm:pt modelId="{9D049231-8F5F-4683-9963-2E57E115A0C9}" type="pres">
      <dgm:prSet presAssocID="{0154B5BC-9D27-4243-92BB-1586F467862B}" presName="sibTrans" presStyleCnt="0"/>
      <dgm:spPr/>
    </dgm:pt>
    <dgm:pt modelId="{0704E6A6-295D-44F7-9090-0B9445AFA750}" type="pres">
      <dgm:prSet presAssocID="{09934131-7F06-4222-90E6-16F33B3768AE}" presName="compNode" presStyleCnt="0"/>
      <dgm:spPr/>
    </dgm:pt>
    <dgm:pt modelId="{D85924C2-050C-4277-B2C0-494F99A077C1}" type="pres">
      <dgm:prSet presAssocID="{09934131-7F06-4222-90E6-16F33B3768AE}" presName="bgRect" presStyleLbl="bgShp" presStyleIdx="4" presStyleCnt="6"/>
      <dgm:spPr/>
    </dgm:pt>
    <dgm:pt modelId="{E6CD5AE4-0165-4E31-BC43-AEC055C43E88}" type="pres">
      <dgm:prSet presAssocID="{09934131-7F06-4222-90E6-16F33B3768AE}" presName="iconRect" presStyleLbl="node1" presStyleIdx="4" presStyleCnt="6" custScaleX="163353" custScaleY="160477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B51073EE-6D69-45DF-952B-DB8EE1C05201}" type="pres">
      <dgm:prSet presAssocID="{09934131-7F06-4222-90E6-16F33B3768AE}" presName="spaceRect" presStyleCnt="0"/>
      <dgm:spPr/>
    </dgm:pt>
    <dgm:pt modelId="{C054B6FC-703A-416F-B8EA-04EA99431463}" type="pres">
      <dgm:prSet presAssocID="{09934131-7F06-4222-90E6-16F33B3768AE}" presName="parTx" presStyleLbl="revTx" presStyleIdx="4" presStyleCnt="6">
        <dgm:presLayoutVars>
          <dgm:chMax val="0"/>
          <dgm:chPref val="0"/>
        </dgm:presLayoutVars>
      </dgm:prSet>
      <dgm:spPr/>
    </dgm:pt>
    <dgm:pt modelId="{4BE1D6DB-F390-4C23-BAF4-A306194E8F77}" type="pres">
      <dgm:prSet presAssocID="{2C5B1E2F-C346-460B-A9EC-CBB6392EB700}" presName="sibTrans" presStyleCnt="0"/>
      <dgm:spPr/>
    </dgm:pt>
    <dgm:pt modelId="{60243679-DFE7-4C76-B4EE-8E8BB167019B}" type="pres">
      <dgm:prSet presAssocID="{0B432B26-D34E-4C74-AABA-AFB9D5DB44ED}" presName="compNode" presStyleCnt="0"/>
      <dgm:spPr/>
    </dgm:pt>
    <dgm:pt modelId="{A59EA467-DDE0-4037-A367-8920C40DE2F0}" type="pres">
      <dgm:prSet presAssocID="{0B432B26-D34E-4C74-AABA-AFB9D5DB44ED}" presName="bgRect" presStyleLbl="bgShp" presStyleIdx="5" presStyleCnt="6"/>
      <dgm:spPr/>
    </dgm:pt>
    <dgm:pt modelId="{C754BE1C-3250-4FE0-8653-21370756BE1D}" type="pres">
      <dgm:prSet presAssocID="{0B432B26-D34E-4C74-AABA-AFB9D5DB44ED}" presName="iconRect" presStyleLbl="node1" presStyleIdx="5" presStyleCnt="6" custScaleX="163353" custScaleY="144147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69CB8A3-CE4D-46D6-AADF-42825F4B44E0}" type="pres">
      <dgm:prSet presAssocID="{0B432B26-D34E-4C74-AABA-AFB9D5DB44ED}" presName="spaceRect" presStyleCnt="0"/>
      <dgm:spPr/>
    </dgm:pt>
    <dgm:pt modelId="{25CC332B-83C3-4971-9A55-AA3DECFF8202}" type="pres">
      <dgm:prSet presAssocID="{0B432B26-D34E-4C74-AABA-AFB9D5DB44ED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0D2F800-1A49-4889-87D6-EB3160FDFB2C}" srcId="{CAC66F9F-AF75-4B33-A012-F5D023A404CE}" destId="{FA31158E-D507-4D37-ABFD-6CFCFB5EC630}" srcOrd="2" destOrd="0" parTransId="{B1C4C2E6-E119-4FFA-B6DE-4EFC599C67F0}" sibTransId="{E7AAB203-3AF6-44CE-9BDB-C6DC8573DF3B}"/>
    <dgm:cxn modelId="{AE3B9215-F4FD-4B15-8121-18BD621AA406}" type="presOf" srcId="{FA31158E-D507-4D37-ABFD-6CFCFB5EC630}" destId="{C308F445-86C2-47D8-A257-AAB46EF98029}" srcOrd="0" destOrd="0" presId="urn:microsoft.com/office/officeart/2018/2/layout/IconVerticalSolidList"/>
    <dgm:cxn modelId="{C9061C16-181D-4600-A173-6E2486ADCE50}" srcId="{CAC66F9F-AF75-4B33-A012-F5D023A404CE}" destId="{0B432B26-D34E-4C74-AABA-AFB9D5DB44ED}" srcOrd="5" destOrd="0" parTransId="{26A4FA61-8A2C-4EF2-BE8E-0ADCC7F84A4B}" sibTransId="{4A2706AB-E654-45C1-A4DD-452D8145F7DC}"/>
    <dgm:cxn modelId="{5CABE22B-3950-435D-8C9F-A851FDF9B160}" type="presOf" srcId="{29CDBD3F-3519-4CBA-967A-2579651CBDA2}" destId="{0A59E629-1C22-46D4-B50B-86FC20056248}" srcOrd="0" destOrd="0" presId="urn:microsoft.com/office/officeart/2018/2/layout/IconVerticalSolidList"/>
    <dgm:cxn modelId="{856D935F-EF3A-4CC3-B9EE-1AB70A799234}" srcId="{CAC66F9F-AF75-4B33-A012-F5D023A404CE}" destId="{29CDBD3F-3519-4CBA-967A-2579651CBDA2}" srcOrd="1" destOrd="0" parTransId="{1375222C-509C-431F-9372-E8357C78D6E0}" sibTransId="{AB9D25F9-7DB1-408A-B90F-12B06EA59762}"/>
    <dgm:cxn modelId="{F121E285-F217-4003-8792-670A24BDB791}" type="presOf" srcId="{09934131-7F06-4222-90E6-16F33B3768AE}" destId="{C054B6FC-703A-416F-B8EA-04EA99431463}" srcOrd="0" destOrd="0" presId="urn:microsoft.com/office/officeart/2018/2/layout/IconVerticalSolidList"/>
    <dgm:cxn modelId="{7DE31393-FCC3-4494-9B80-EEF5DA0F6617}" type="presOf" srcId="{CAC66F9F-AF75-4B33-A012-F5D023A404CE}" destId="{35A03E06-0B50-4209-9329-D9FE9E21C14C}" srcOrd="0" destOrd="0" presId="urn:microsoft.com/office/officeart/2018/2/layout/IconVerticalSolidList"/>
    <dgm:cxn modelId="{3248DDB3-18A4-42A3-BBEB-62CA447CB5E2}" srcId="{CAC66F9F-AF75-4B33-A012-F5D023A404CE}" destId="{9CF40F9D-F6B2-4B3B-868E-D6EE6694156D}" srcOrd="3" destOrd="0" parTransId="{02BE49AE-8E70-4051-BD61-A5FEBE601549}" sibTransId="{0154B5BC-9D27-4243-92BB-1586F467862B}"/>
    <dgm:cxn modelId="{816446C4-6163-4670-ADB6-F60DFA962610}" type="presOf" srcId="{0B432B26-D34E-4C74-AABA-AFB9D5DB44ED}" destId="{25CC332B-83C3-4971-9A55-AA3DECFF8202}" srcOrd="0" destOrd="0" presId="urn:microsoft.com/office/officeart/2018/2/layout/IconVerticalSolidList"/>
    <dgm:cxn modelId="{137023C9-A437-40C9-A94F-09C476E25B5E}" type="presOf" srcId="{70AAF287-C6B0-4C11-89D9-E7B8042552EC}" destId="{DD598B9C-C5EE-4407-8B1C-D10508C6EA33}" srcOrd="0" destOrd="0" presId="urn:microsoft.com/office/officeart/2018/2/layout/IconVerticalSolidList"/>
    <dgm:cxn modelId="{686440DF-6D49-41D6-8AB9-4BF496FB0B2C}" srcId="{CAC66F9F-AF75-4B33-A012-F5D023A404CE}" destId="{70AAF287-C6B0-4C11-89D9-E7B8042552EC}" srcOrd="0" destOrd="0" parTransId="{91E4603D-6969-44C7-9E13-FFEEE5AE8DB4}" sibTransId="{6065FCC0-E314-4834-90F6-39B54BBD7025}"/>
    <dgm:cxn modelId="{9A71ABF2-0722-455B-BF67-3A6886AED467}" type="presOf" srcId="{9CF40F9D-F6B2-4B3B-868E-D6EE6694156D}" destId="{5A8778F6-2282-47FA-9806-B279CF82FC65}" srcOrd="0" destOrd="0" presId="urn:microsoft.com/office/officeart/2018/2/layout/IconVerticalSolidList"/>
    <dgm:cxn modelId="{099E49F5-A95B-4FB0-9FF8-51C5DC7A36F7}" srcId="{CAC66F9F-AF75-4B33-A012-F5D023A404CE}" destId="{09934131-7F06-4222-90E6-16F33B3768AE}" srcOrd="4" destOrd="0" parTransId="{8124996F-63B5-4250-A1D6-284FF0E9B1F6}" sibTransId="{2C5B1E2F-C346-460B-A9EC-CBB6392EB700}"/>
    <dgm:cxn modelId="{883D920A-E668-420B-92D5-3C9145705CAE}" type="presParOf" srcId="{35A03E06-0B50-4209-9329-D9FE9E21C14C}" destId="{DDD89AF3-5D3D-476D-9D17-0459F4F43B05}" srcOrd="0" destOrd="0" presId="urn:microsoft.com/office/officeart/2018/2/layout/IconVerticalSolidList"/>
    <dgm:cxn modelId="{93190981-95D0-465D-AB46-B9D90D83E38A}" type="presParOf" srcId="{DDD89AF3-5D3D-476D-9D17-0459F4F43B05}" destId="{4839F4C7-7B19-4B11-97E9-9795E9D65627}" srcOrd="0" destOrd="0" presId="urn:microsoft.com/office/officeart/2018/2/layout/IconVerticalSolidList"/>
    <dgm:cxn modelId="{69354453-5216-4EA6-9427-071C28B8C735}" type="presParOf" srcId="{DDD89AF3-5D3D-476D-9D17-0459F4F43B05}" destId="{0965FD91-F51D-43F6-9DA3-48FE3C8CBC41}" srcOrd="1" destOrd="0" presId="urn:microsoft.com/office/officeart/2018/2/layout/IconVerticalSolidList"/>
    <dgm:cxn modelId="{E8FEF98B-6AC3-490F-8546-AFEE34C436F1}" type="presParOf" srcId="{DDD89AF3-5D3D-476D-9D17-0459F4F43B05}" destId="{C815996B-B548-4063-A7BB-9872CD8EBB5C}" srcOrd="2" destOrd="0" presId="urn:microsoft.com/office/officeart/2018/2/layout/IconVerticalSolidList"/>
    <dgm:cxn modelId="{B027B2C1-27AB-40A6-9178-1554B0535E2F}" type="presParOf" srcId="{DDD89AF3-5D3D-476D-9D17-0459F4F43B05}" destId="{DD598B9C-C5EE-4407-8B1C-D10508C6EA33}" srcOrd="3" destOrd="0" presId="urn:microsoft.com/office/officeart/2018/2/layout/IconVerticalSolidList"/>
    <dgm:cxn modelId="{772E3B17-4B28-48CB-90C7-ECBAE1D51FF3}" type="presParOf" srcId="{35A03E06-0B50-4209-9329-D9FE9E21C14C}" destId="{35D4A1B0-9A5A-4B5E-9FAD-E9D59F367A52}" srcOrd="1" destOrd="0" presId="urn:microsoft.com/office/officeart/2018/2/layout/IconVerticalSolidList"/>
    <dgm:cxn modelId="{6F4BD455-C27A-484E-A010-E97C78461578}" type="presParOf" srcId="{35A03E06-0B50-4209-9329-D9FE9E21C14C}" destId="{FE750F84-424A-42C1-A3C1-FA6C1459F9C1}" srcOrd="2" destOrd="0" presId="urn:microsoft.com/office/officeart/2018/2/layout/IconVerticalSolidList"/>
    <dgm:cxn modelId="{10B46291-8110-43B3-8A15-842482B128CC}" type="presParOf" srcId="{FE750F84-424A-42C1-A3C1-FA6C1459F9C1}" destId="{75087A40-6291-41DF-A860-A252B09C9182}" srcOrd="0" destOrd="0" presId="urn:microsoft.com/office/officeart/2018/2/layout/IconVerticalSolidList"/>
    <dgm:cxn modelId="{B310C52E-CFE4-449F-BC16-3EA60A493F96}" type="presParOf" srcId="{FE750F84-424A-42C1-A3C1-FA6C1459F9C1}" destId="{758DFF92-56A2-444C-8C3A-BFEB11D75497}" srcOrd="1" destOrd="0" presId="urn:microsoft.com/office/officeart/2018/2/layout/IconVerticalSolidList"/>
    <dgm:cxn modelId="{80B374A3-109F-40E5-A1DE-503AEC3B8452}" type="presParOf" srcId="{FE750F84-424A-42C1-A3C1-FA6C1459F9C1}" destId="{1440B96B-E3AF-4BD3-A2B3-4FA062F0AEB1}" srcOrd="2" destOrd="0" presId="urn:microsoft.com/office/officeart/2018/2/layout/IconVerticalSolidList"/>
    <dgm:cxn modelId="{21138214-C5C6-429D-BCC4-86A4959ED049}" type="presParOf" srcId="{FE750F84-424A-42C1-A3C1-FA6C1459F9C1}" destId="{0A59E629-1C22-46D4-B50B-86FC20056248}" srcOrd="3" destOrd="0" presId="urn:microsoft.com/office/officeart/2018/2/layout/IconVerticalSolidList"/>
    <dgm:cxn modelId="{2199C8FF-BF0D-468C-90AE-48E756168197}" type="presParOf" srcId="{35A03E06-0B50-4209-9329-D9FE9E21C14C}" destId="{CFC01700-973B-48B3-A529-7DCF4E6C6172}" srcOrd="3" destOrd="0" presId="urn:microsoft.com/office/officeart/2018/2/layout/IconVerticalSolidList"/>
    <dgm:cxn modelId="{6657E08B-A566-4C46-8129-CEE7055825AE}" type="presParOf" srcId="{35A03E06-0B50-4209-9329-D9FE9E21C14C}" destId="{2113C1A7-3C06-484D-BA65-394B34F5E60F}" srcOrd="4" destOrd="0" presId="urn:microsoft.com/office/officeart/2018/2/layout/IconVerticalSolidList"/>
    <dgm:cxn modelId="{0A658D1A-1BFA-4B0B-A2DC-2D53DA80B59A}" type="presParOf" srcId="{2113C1A7-3C06-484D-BA65-394B34F5E60F}" destId="{E625303B-9CF6-4223-9D0B-C56A347E7A14}" srcOrd="0" destOrd="0" presId="urn:microsoft.com/office/officeart/2018/2/layout/IconVerticalSolidList"/>
    <dgm:cxn modelId="{AFD19C22-25F5-4A36-A8E9-FB8B6B9A2F25}" type="presParOf" srcId="{2113C1A7-3C06-484D-BA65-394B34F5E60F}" destId="{F9A7ED7D-0DFE-4ECF-95B8-D8D3BA6F3E64}" srcOrd="1" destOrd="0" presId="urn:microsoft.com/office/officeart/2018/2/layout/IconVerticalSolidList"/>
    <dgm:cxn modelId="{86EF18D6-3899-4BDC-B01A-E3973ABEC804}" type="presParOf" srcId="{2113C1A7-3C06-484D-BA65-394B34F5E60F}" destId="{9962DEF5-8EC5-40E7-8012-4AAC658AEEC0}" srcOrd="2" destOrd="0" presId="urn:microsoft.com/office/officeart/2018/2/layout/IconVerticalSolidList"/>
    <dgm:cxn modelId="{A9ACA44C-5DC5-4CF5-9262-BA7B7B2659CA}" type="presParOf" srcId="{2113C1A7-3C06-484D-BA65-394B34F5E60F}" destId="{C308F445-86C2-47D8-A257-AAB46EF98029}" srcOrd="3" destOrd="0" presId="urn:microsoft.com/office/officeart/2018/2/layout/IconVerticalSolidList"/>
    <dgm:cxn modelId="{694B933E-96BF-4570-ACBA-12F1AD4B34BE}" type="presParOf" srcId="{35A03E06-0B50-4209-9329-D9FE9E21C14C}" destId="{2AA8DD73-420C-4CC2-8E2E-AD399AB9DB32}" srcOrd="5" destOrd="0" presId="urn:microsoft.com/office/officeart/2018/2/layout/IconVerticalSolidList"/>
    <dgm:cxn modelId="{BDEE44AF-C35C-40F5-8D2C-F1C1D0218AA1}" type="presParOf" srcId="{35A03E06-0B50-4209-9329-D9FE9E21C14C}" destId="{1B0694F1-4D95-4C5A-B92D-A1A02A95C266}" srcOrd="6" destOrd="0" presId="urn:microsoft.com/office/officeart/2018/2/layout/IconVerticalSolidList"/>
    <dgm:cxn modelId="{04946C38-8A7C-449B-9F9E-07374A6D83FA}" type="presParOf" srcId="{1B0694F1-4D95-4C5A-B92D-A1A02A95C266}" destId="{C896A5BF-7E0E-43D2-BFF1-E6CAD50014F3}" srcOrd="0" destOrd="0" presId="urn:microsoft.com/office/officeart/2018/2/layout/IconVerticalSolidList"/>
    <dgm:cxn modelId="{3E153128-1A43-48D8-9170-89C06BC2D96A}" type="presParOf" srcId="{1B0694F1-4D95-4C5A-B92D-A1A02A95C266}" destId="{7E42C84E-BC1B-4EE3-A3C8-F3CDA0399D8D}" srcOrd="1" destOrd="0" presId="urn:microsoft.com/office/officeart/2018/2/layout/IconVerticalSolidList"/>
    <dgm:cxn modelId="{767AEF7E-C11A-452C-88D5-E8A6332C1D40}" type="presParOf" srcId="{1B0694F1-4D95-4C5A-B92D-A1A02A95C266}" destId="{12FC4E11-0DD9-4975-81AD-EE9EA06EF6BE}" srcOrd="2" destOrd="0" presId="urn:microsoft.com/office/officeart/2018/2/layout/IconVerticalSolidList"/>
    <dgm:cxn modelId="{B1C05477-3F34-4B00-8FAE-9B42FBDED584}" type="presParOf" srcId="{1B0694F1-4D95-4C5A-B92D-A1A02A95C266}" destId="{5A8778F6-2282-47FA-9806-B279CF82FC65}" srcOrd="3" destOrd="0" presId="urn:microsoft.com/office/officeart/2018/2/layout/IconVerticalSolidList"/>
    <dgm:cxn modelId="{7C88B262-F054-45A4-89C3-9BDEDAD04A9C}" type="presParOf" srcId="{35A03E06-0B50-4209-9329-D9FE9E21C14C}" destId="{9D049231-8F5F-4683-9963-2E57E115A0C9}" srcOrd="7" destOrd="0" presId="urn:microsoft.com/office/officeart/2018/2/layout/IconVerticalSolidList"/>
    <dgm:cxn modelId="{2A154DAB-ACFE-4698-93AC-04E10F0C85B7}" type="presParOf" srcId="{35A03E06-0B50-4209-9329-D9FE9E21C14C}" destId="{0704E6A6-295D-44F7-9090-0B9445AFA750}" srcOrd="8" destOrd="0" presId="urn:microsoft.com/office/officeart/2018/2/layout/IconVerticalSolidList"/>
    <dgm:cxn modelId="{1E7FBF09-BF0D-4D6C-8885-8BDB5273BC6E}" type="presParOf" srcId="{0704E6A6-295D-44F7-9090-0B9445AFA750}" destId="{D85924C2-050C-4277-B2C0-494F99A077C1}" srcOrd="0" destOrd="0" presId="urn:microsoft.com/office/officeart/2018/2/layout/IconVerticalSolidList"/>
    <dgm:cxn modelId="{1EB729C2-22CF-4D1A-8174-587A7C1C32BC}" type="presParOf" srcId="{0704E6A6-295D-44F7-9090-0B9445AFA750}" destId="{E6CD5AE4-0165-4E31-BC43-AEC055C43E88}" srcOrd="1" destOrd="0" presId="urn:microsoft.com/office/officeart/2018/2/layout/IconVerticalSolidList"/>
    <dgm:cxn modelId="{0368FFB7-7C02-4CF1-A7D8-07F3600846A1}" type="presParOf" srcId="{0704E6A6-295D-44F7-9090-0B9445AFA750}" destId="{B51073EE-6D69-45DF-952B-DB8EE1C05201}" srcOrd="2" destOrd="0" presId="urn:microsoft.com/office/officeart/2018/2/layout/IconVerticalSolidList"/>
    <dgm:cxn modelId="{B0EDDF8D-986D-4637-A94F-AF4389CE425A}" type="presParOf" srcId="{0704E6A6-295D-44F7-9090-0B9445AFA750}" destId="{C054B6FC-703A-416F-B8EA-04EA99431463}" srcOrd="3" destOrd="0" presId="urn:microsoft.com/office/officeart/2018/2/layout/IconVerticalSolidList"/>
    <dgm:cxn modelId="{55689234-E617-49C8-A26D-16C4AA37932A}" type="presParOf" srcId="{35A03E06-0B50-4209-9329-D9FE9E21C14C}" destId="{4BE1D6DB-F390-4C23-BAF4-A306194E8F77}" srcOrd="9" destOrd="0" presId="urn:microsoft.com/office/officeart/2018/2/layout/IconVerticalSolidList"/>
    <dgm:cxn modelId="{364E0E3E-5196-4F9F-AE54-DEA56C3BD79D}" type="presParOf" srcId="{35A03E06-0B50-4209-9329-D9FE9E21C14C}" destId="{60243679-DFE7-4C76-B4EE-8E8BB167019B}" srcOrd="10" destOrd="0" presId="urn:microsoft.com/office/officeart/2018/2/layout/IconVerticalSolidList"/>
    <dgm:cxn modelId="{D25B69B8-C336-4AA9-89AB-8017B6DADDDB}" type="presParOf" srcId="{60243679-DFE7-4C76-B4EE-8E8BB167019B}" destId="{A59EA467-DDE0-4037-A367-8920C40DE2F0}" srcOrd="0" destOrd="0" presId="urn:microsoft.com/office/officeart/2018/2/layout/IconVerticalSolidList"/>
    <dgm:cxn modelId="{84BC0A06-75A2-4258-B060-C8FE71D29F17}" type="presParOf" srcId="{60243679-DFE7-4C76-B4EE-8E8BB167019B}" destId="{C754BE1C-3250-4FE0-8653-21370756BE1D}" srcOrd="1" destOrd="0" presId="urn:microsoft.com/office/officeart/2018/2/layout/IconVerticalSolidList"/>
    <dgm:cxn modelId="{A8B82983-8E3D-490E-BE7F-1BB539277F93}" type="presParOf" srcId="{60243679-DFE7-4C76-B4EE-8E8BB167019B}" destId="{D69CB8A3-CE4D-46D6-AADF-42825F4B44E0}" srcOrd="2" destOrd="0" presId="urn:microsoft.com/office/officeart/2018/2/layout/IconVerticalSolidList"/>
    <dgm:cxn modelId="{488AA625-B002-4899-A261-39DEC7FA707A}" type="presParOf" srcId="{60243679-DFE7-4C76-B4EE-8E8BB167019B}" destId="{25CC332B-83C3-4971-9A55-AA3DECFF820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2F563-20E6-424C-96F7-E7BFA399641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9D49ABE-932B-4EEA-AC04-BE228DAC6DA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>
              <a:latin typeface="+mj-lt"/>
            </a:rPr>
            <a:t>Gather Data</a:t>
          </a:r>
        </a:p>
      </dgm:t>
    </dgm:pt>
    <dgm:pt modelId="{6617B02D-AE0D-4D83-8B73-2127032A31B1}" type="parTrans" cxnId="{1555259F-4F36-43F1-B66B-F4FF6A9B33A3}">
      <dgm:prSet/>
      <dgm:spPr/>
      <dgm:t>
        <a:bodyPr/>
        <a:lstStyle/>
        <a:p>
          <a:endParaRPr lang="en-US"/>
        </a:p>
      </dgm:t>
    </dgm:pt>
    <dgm:pt modelId="{F19F5BE9-7E7C-418B-AB9E-016D291E18D5}" type="sibTrans" cxnId="{1555259F-4F36-43F1-B66B-F4FF6A9B33A3}">
      <dgm:prSet/>
      <dgm:spPr/>
      <dgm:t>
        <a:bodyPr/>
        <a:lstStyle/>
        <a:p>
          <a:endParaRPr lang="en-US"/>
        </a:p>
      </dgm:t>
    </dgm:pt>
    <dgm:pt modelId="{B21E15E1-434D-4598-A898-F9D5B5EE9FA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>
              <a:latin typeface="+mj-lt"/>
            </a:rPr>
            <a:t>Develop a short (3 – 5 slide or 2-page) presentation or summary</a:t>
          </a:r>
        </a:p>
      </dgm:t>
    </dgm:pt>
    <dgm:pt modelId="{B9D9ED82-37BD-4DF8-988A-D40385BFC514}" type="parTrans" cxnId="{A864845C-C140-4A31-B2A7-E184B06D9E22}">
      <dgm:prSet/>
      <dgm:spPr/>
      <dgm:t>
        <a:bodyPr/>
        <a:lstStyle/>
        <a:p>
          <a:endParaRPr lang="en-US"/>
        </a:p>
      </dgm:t>
    </dgm:pt>
    <dgm:pt modelId="{1441C3F5-6ACA-43EB-AE9C-E1E1C286A4C7}" type="sibTrans" cxnId="{A864845C-C140-4A31-B2A7-E184B06D9E22}">
      <dgm:prSet/>
      <dgm:spPr/>
      <dgm:t>
        <a:bodyPr/>
        <a:lstStyle/>
        <a:p>
          <a:endParaRPr lang="en-US"/>
        </a:p>
      </dgm:t>
    </dgm:pt>
    <dgm:pt modelId="{7ACBA69B-8974-4968-9DD4-5179698806E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>
              <a:latin typeface="+mj-lt"/>
            </a:rPr>
            <a:t>Gather Stakeholder Feedback (3 internal &amp; 3 external)</a:t>
          </a:r>
        </a:p>
      </dgm:t>
    </dgm:pt>
    <dgm:pt modelId="{D314299E-A9A5-4EFE-BB58-2EB2734820D7}" type="parTrans" cxnId="{2DC6F135-5165-4095-A6F1-1EF4C40BEAC2}">
      <dgm:prSet/>
      <dgm:spPr/>
      <dgm:t>
        <a:bodyPr/>
        <a:lstStyle/>
        <a:p>
          <a:endParaRPr lang="en-US"/>
        </a:p>
      </dgm:t>
    </dgm:pt>
    <dgm:pt modelId="{677AE804-0619-4FED-AFD6-1067CA62BC09}" type="sibTrans" cxnId="{2DC6F135-5165-4095-A6F1-1EF4C40BEAC2}">
      <dgm:prSet/>
      <dgm:spPr/>
      <dgm:t>
        <a:bodyPr/>
        <a:lstStyle/>
        <a:p>
          <a:endParaRPr lang="en-US"/>
        </a:p>
      </dgm:t>
    </dgm:pt>
    <dgm:pt modelId="{ADE6FABB-B853-48FE-90AC-F38270CA03F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400" dirty="0">
              <a:latin typeface="+mj-lt"/>
            </a:rPr>
            <a:t>Fill out the Renewal Application and attach the presentation, summary, or other information presented to stakeholders</a:t>
          </a:r>
        </a:p>
      </dgm:t>
    </dgm:pt>
    <dgm:pt modelId="{F154B479-0454-4499-9CD2-C28777379805}" type="parTrans" cxnId="{10C95D31-4890-44B3-9A7F-D489FDB21FD8}">
      <dgm:prSet/>
      <dgm:spPr/>
      <dgm:t>
        <a:bodyPr/>
        <a:lstStyle/>
        <a:p>
          <a:endParaRPr lang="en-US"/>
        </a:p>
      </dgm:t>
    </dgm:pt>
    <dgm:pt modelId="{7C590A69-7412-4A3E-9B73-EDAB18028C3A}" type="sibTrans" cxnId="{10C95D31-4890-44B3-9A7F-D489FDB21FD8}">
      <dgm:prSet/>
      <dgm:spPr/>
      <dgm:t>
        <a:bodyPr/>
        <a:lstStyle/>
        <a:p>
          <a:endParaRPr lang="en-US"/>
        </a:p>
      </dgm:t>
    </dgm:pt>
    <dgm:pt modelId="{70983523-436A-47C2-B2A1-E38232B62ACE}" type="pres">
      <dgm:prSet presAssocID="{1AD2F563-20E6-424C-96F7-E7BFA399641B}" presName="root" presStyleCnt="0">
        <dgm:presLayoutVars>
          <dgm:dir/>
          <dgm:resizeHandles val="exact"/>
        </dgm:presLayoutVars>
      </dgm:prSet>
      <dgm:spPr/>
    </dgm:pt>
    <dgm:pt modelId="{D3A2A073-D1A3-456F-8F9F-245019AF72F4}" type="pres">
      <dgm:prSet presAssocID="{29D49ABE-932B-4EEA-AC04-BE228DAC6DA6}" presName="compNode" presStyleCnt="0"/>
      <dgm:spPr/>
    </dgm:pt>
    <dgm:pt modelId="{4401D400-5B09-436A-9113-8D6D1FB2480E}" type="pres">
      <dgm:prSet presAssocID="{29D49ABE-932B-4EEA-AC04-BE228DAC6DA6}" presName="iconBgRect" presStyleLbl="bgShp" presStyleIdx="0" presStyleCnt="4"/>
      <dgm:spPr>
        <a:solidFill>
          <a:srgbClr val="A8C398"/>
        </a:solidFill>
        <a:ln>
          <a:solidFill>
            <a:srgbClr val="A8C398"/>
          </a:solidFill>
        </a:ln>
      </dgm:spPr>
    </dgm:pt>
    <dgm:pt modelId="{9E7B97F1-B855-462E-9564-7C9A811362C5}" type="pres">
      <dgm:prSet presAssocID="{29D49ABE-932B-4EEA-AC04-BE228DAC6DA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F18E6AB-F302-40AE-9899-0B1FE1909A5F}" type="pres">
      <dgm:prSet presAssocID="{29D49ABE-932B-4EEA-AC04-BE228DAC6DA6}" presName="spaceRect" presStyleCnt="0"/>
      <dgm:spPr/>
    </dgm:pt>
    <dgm:pt modelId="{BE0AD281-C831-47A4-994E-6F3E97DA3182}" type="pres">
      <dgm:prSet presAssocID="{29D49ABE-932B-4EEA-AC04-BE228DAC6DA6}" presName="textRect" presStyleLbl="revTx" presStyleIdx="0" presStyleCnt="4">
        <dgm:presLayoutVars>
          <dgm:chMax val="1"/>
          <dgm:chPref val="1"/>
        </dgm:presLayoutVars>
      </dgm:prSet>
      <dgm:spPr/>
    </dgm:pt>
    <dgm:pt modelId="{24BDB829-6A96-4041-9751-3F69BE9BEFC4}" type="pres">
      <dgm:prSet presAssocID="{F19F5BE9-7E7C-418B-AB9E-016D291E18D5}" presName="sibTrans" presStyleCnt="0"/>
      <dgm:spPr/>
    </dgm:pt>
    <dgm:pt modelId="{74FCD1D9-6566-4169-8989-ECD6611AAC82}" type="pres">
      <dgm:prSet presAssocID="{B21E15E1-434D-4598-A898-F9D5B5EE9FAC}" presName="compNode" presStyleCnt="0"/>
      <dgm:spPr/>
    </dgm:pt>
    <dgm:pt modelId="{3BA9550F-5F12-4B3D-AACA-6B22BE6C07C6}" type="pres">
      <dgm:prSet presAssocID="{B21E15E1-434D-4598-A898-F9D5B5EE9FAC}" presName="iconBgRect" presStyleLbl="bgShp" presStyleIdx="1" presStyleCnt="4"/>
      <dgm:spPr>
        <a:solidFill>
          <a:srgbClr val="A8C398"/>
        </a:solidFill>
        <a:ln>
          <a:solidFill>
            <a:srgbClr val="A8C398"/>
          </a:solidFill>
        </a:ln>
      </dgm:spPr>
    </dgm:pt>
    <dgm:pt modelId="{68FF2B4A-BBE9-4ED6-A55F-33360FDFA3FE}" type="pres">
      <dgm:prSet presAssocID="{B21E15E1-434D-4598-A898-F9D5B5EE9FA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 with solid fill"/>
        </a:ext>
      </dgm:extLst>
    </dgm:pt>
    <dgm:pt modelId="{8396C875-5B29-4762-9AAF-5393842758C5}" type="pres">
      <dgm:prSet presAssocID="{B21E15E1-434D-4598-A898-F9D5B5EE9FAC}" presName="spaceRect" presStyleCnt="0"/>
      <dgm:spPr/>
    </dgm:pt>
    <dgm:pt modelId="{98FACCB6-852C-43FB-881D-C4988AF6524E}" type="pres">
      <dgm:prSet presAssocID="{B21E15E1-434D-4598-A898-F9D5B5EE9FAC}" presName="textRect" presStyleLbl="revTx" presStyleIdx="1" presStyleCnt="4">
        <dgm:presLayoutVars>
          <dgm:chMax val="1"/>
          <dgm:chPref val="1"/>
        </dgm:presLayoutVars>
      </dgm:prSet>
      <dgm:spPr/>
    </dgm:pt>
    <dgm:pt modelId="{843076B4-C623-4E9A-B902-F718F2A41D20}" type="pres">
      <dgm:prSet presAssocID="{1441C3F5-6ACA-43EB-AE9C-E1E1C286A4C7}" presName="sibTrans" presStyleCnt="0"/>
      <dgm:spPr/>
    </dgm:pt>
    <dgm:pt modelId="{6A9C2419-5558-4757-9015-7A2E54F94C34}" type="pres">
      <dgm:prSet presAssocID="{7ACBA69B-8974-4968-9DD4-5179698806EE}" presName="compNode" presStyleCnt="0"/>
      <dgm:spPr/>
    </dgm:pt>
    <dgm:pt modelId="{5529697D-1FA1-4BF3-9580-3AA20B7F2329}" type="pres">
      <dgm:prSet presAssocID="{7ACBA69B-8974-4968-9DD4-5179698806EE}" presName="iconBgRect" presStyleLbl="bgShp" presStyleIdx="2" presStyleCnt="4"/>
      <dgm:spPr>
        <a:solidFill>
          <a:srgbClr val="A8C398"/>
        </a:solidFill>
        <a:ln>
          <a:solidFill>
            <a:srgbClr val="A8C398"/>
          </a:solidFill>
        </a:ln>
      </dgm:spPr>
    </dgm:pt>
    <dgm:pt modelId="{F10D4E59-1B9F-4E30-B67C-FE5BF6BE431F}" type="pres">
      <dgm:prSet presAssocID="{7ACBA69B-8974-4968-9DD4-5179698806E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E9E627F-FEE6-49AE-973B-0FF18299EB75}" type="pres">
      <dgm:prSet presAssocID="{7ACBA69B-8974-4968-9DD4-5179698806EE}" presName="spaceRect" presStyleCnt="0"/>
      <dgm:spPr/>
    </dgm:pt>
    <dgm:pt modelId="{ADE03770-DA72-4783-948D-C7CD5892523C}" type="pres">
      <dgm:prSet presAssocID="{7ACBA69B-8974-4968-9DD4-5179698806EE}" presName="textRect" presStyleLbl="revTx" presStyleIdx="2" presStyleCnt="4">
        <dgm:presLayoutVars>
          <dgm:chMax val="1"/>
          <dgm:chPref val="1"/>
        </dgm:presLayoutVars>
      </dgm:prSet>
      <dgm:spPr/>
    </dgm:pt>
    <dgm:pt modelId="{2667A1FC-81FA-46FD-A12C-CA7F1EE27C28}" type="pres">
      <dgm:prSet presAssocID="{677AE804-0619-4FED-AFD6-1067CA62BC09}" presName="sibTrans" presStyleCnt="0"/>
      <dgm:spPr/>
    </dgm:pt>
    <dgm:pt modelId="{3AC363C8-DEB3-4B45-BBAC-8AF97BD00A30}" type="pres">
      <dgm:prSet presAssocID="{ADE6FABB-B853-48FE-90AC-F38270CA03F5}" presName="compNode" presStyleCnt="0"/>
      <dgm:spPr/>
    </dgm:pt>
    <dgm:pt modelId="{AB36D14F-71E1-4100-9EA1-D498A33C728C}" type="pres">
      <dgm:prSet presAssocID="{ADE6FABB-B853-48FE-90AC-F38270CA03F5}" presName="iconBgRect" presStyleLbl="bgShp" presStyleIdx="3" presStyleCnt="4"/>
      <dgm:spPr>
        <a:solidFill>
          <a:srgbClr val="A8C398"/>
        </a:solidFill>
        <a:ln>
          <a:solidFill>
            <a:srgbClr val="A8C398"/>
          </a:solidFill>
        </a:ln>
      </dgm:spPr>
    </dgm:pt>
    <dgm:pt modelId="{9B6C3542-3725-41EE-B3B0-941D535E7ADC}" type="pres">
      <dgm:prSet presAssocID="{ADE6FABB-B853-48FE-90AC-F38270CA03F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27050CAF-54CC-4FA2-B7A4-4C98ED96AE50}" type="pres">
      <dgm:prSet presAssocID="{ADE6FABB-B853-48FE-90AC-F38270CA03F5}" presName="spaceRect" presStyleCnt="0"/>
      <dgm:spPr/>
    </dgm:pt>
    <dgm:pt modelId="{5F313AA8-91B6-4CE0-9FDD-E25D1B49181B}" type="pres">
      <dgm:prSet presAssocID="{ADE6FABB-B853-48FE-90AC-F38270CA03F5}" presName="textRect" presStyleLbl="revTx" presStyleIdx="3" presStyleCnt="4" custScaleY="97926">
        <dgm:presLayoutVars>
          <dgm:chMax val="1"/>
          <dgm:chPref val="1"/>
        </dgm:presLayoutVars>
      </dgm:prSet>
      <dgm:spPr/>
    </dgm:pt>
  </dgm:ptLst>
  <dgm:cxnLst>
    <dgm:cxn modelId="{497E7D25-D6DC-4E11-92F3-058B5064AE8A}" type="presOf" srcId="{B21E15E1-434D-4598-A898-F9D5B5EE9FAC}" destId="{98FACCB6-852C-43FB-881D-C4988AF6524E}" srcOrd="0" destOrd="0" presId="urn:microsoft.com/office/officeart/2018/5/layout/IconCircleLabelList"/>
    <dgm:cxn modelId="{10C95D31-4890-44B3-9A7F-D489FDB21FD8}" srcId="{1AD2F563-20E6-424C-96F7-E7BFA399641B}" destId="{ADE6FABB-B853-48FE-90AC-F38270CA03F5}" srcOrd="3" destOrd="0" parTransId="{F154B479-0454-4499-9CD2-C28777379805}" sibTransId="{7C590A69-7412-4A3E-9B73-EDAB18028C3A}"/>
    <dgm:cxn modelId="{2DC6F135-5165-4095-A6F1-1EF4C40BEAC2}" srcId="{1AD2F563-20E6-424C-96F7-E7BFA399641B}" destId="{7ACBA69B-8974-4968-9DD4-5179698806EE}" srcOrd="2" destOrd="0" parTransId="{D314299E-A9A5-4EFE-BB58-2EB2734820D7}" sibTransId="{677AE804-0619-4FED-AFD6-1067CA62BC09}"/>
    <dgm:cxn modelId="{A864845C-C140-4A31-B2A7-E184B06D9E22}" srcId="{1AD2F563-20E6-424C-96F7-E7BFA399641B}" destId="{B21E15E1-434D-4598-A898-F9D5B5EE9FAC}" srcOrd="1" destOrd="0" parTransId="{B9D9ED82-37BD-4DF8-988A-D40385BFC514}" sibTransId="{1441C3F5-6ACA-43EB-AE9C-E1E1C286A4C7}"/>
    <dgm:cxn modelId="{848BAC5E-63CF-43F9-BF13-FDBD2ABDA1C0}" type="presOf" srcId="{7ACBA69B-8974-4968-9DD4-5179698806EE}" destId="{ADE03770-DA72-4783-948D-C7CD5892523C}" srcOrd="0" destOrd="0" presId="urn:microsoft.com/office/officeart/2018/5/layout/IconCircleLabelList"/>
    <dgm:cxn modelId="{EC0EB24C-84D6-4859-B642-5A4CE77FC11D}" type="presOf" srcId="{ADE6FABB-B853-48FE-90AC-F38270CA03F5}" destId="{5F313AA8-91B6-4CE0-9FDD-E25D1B49181B}" srcOrd="0" destOrd="0" presId="urn:microsoft.com/office/officeart/2018/5/layout/IconCircleLabelList"/>
    <dgm:cxn modelId="{288BD24C-200C-4880-870A-E3382EC8EAB7}" type="presOf" srcId="{1AD2F563-20E6-424C-96F7-E7BFA399641B}" destId="{70983523-436A-47C2-B2A1-E38232B62ACE}" srcOrd="0" destOrd="0" presId="urn:microsoft.com/office/officeart/2018/5/layout/IconCircleLabelList"/>
    <dgm:cxn modelId="{1555259F-4F36-43F1-B66B-F4FF6A9B33A3}" srcId="{1AD2F563-20E6-424C-96F7-E7BFA399641B}" destId="{29D49ABE-932B-4EEA-AC04-BE228DAC6DA6}" srcOrd="0" destOrd="0" parTransId="{6617B02D-AE0D-4D83-8B73-2127032A31B1}" sibTransId="{F19F5BE9-7E7C-418B-AB9E-016D291E18D5}"/>
    <dgm:cxn modelId="{98D345C3-7177-4C82-A146-970BFC5D1F9B}" type="presOf" srcId="{29D49ABE-932B-4EEA-AC04-BE228DAC6DA6}" destId="{BE0AD281-C831-47A4-994E-6F3E97DA3182}" srcOrd="0" destOrd="0" presId="urn:microsoft.com/office/officeart/2018/5/layout/IconCircleLabelList"/>
    <dgm:cxn modelId="{6B99F610-A67D-430B-A5DD-44AC1DFEFB9F}" type="presParOf" srcId="{70983523-436A-47C2-B2A1-E38232B62ACE}" destId="{D3A2A073-D1A3-456F-8F9F-245019AF72F4}" srcOrd="0" destOrd="0" presId="urn:microsoft.com/office/officeart/2018/5/layout/IconCircleLabelList"/>
    <dgm:cxn modelId="{6A34641E-0E22-4D10-B5E9-F1858B11533E}" type="presParOf" srcId="{D3A2A073-D1A3-456F-8F9F-245019AF72F4}" destId="{4401D400-5B09-436A-9113-8D6D1FB2480E}" srcOrd="0" destOrd="0" presId="urn:microsoft.com/office/officeart/2018/5/layout/IconCircleLabelList"/>
    <dgm:cxn modelId="{261EAECB-4E4C-41B4-9ED9-DF2775983271}" type="presParOf" srcId="{D3A2A073-D1A3-456F-8F9F-245019AF72F4}" destId="{9E7B97F1-B855-462E-9564-7C9A811362C5}" srcOrd="1" destOrd="0" presId="urn:microsoft.com/office/officeart/2018/5/layout/IconCircleLabelList"/>
    <dgm:cxn modelId="{6390122F-EC8D-4ECA-BADD-B674B4F15C10}" type="presParOf" srcId="{D3A2A073-D1A3-456F-8F9F-245019AF72F4}" destId="{3F18E6AB-F302-40AE-9899-0B1FE1909A5F}" srcOrd="2" destOrd="0" presId="urn:microsoft.com/office/officeart/2018/5/layout/IconCircleLabelList"/>
    <dgm:cxn modelId="{2C79CBED-4452-4F13-9B0C-1743CC857C08}" type="presParOf" srcId="{D3A2A073-D1A3-456F-8F9F-245019AF72F4}" destId="{BE0AD281-C831-47A4-994E-6F3E97DA3182}" srcOrd="3" destOrd="0" presId="urn:microsoft.com/office/officeart/2018/5/layout/IconCircleLabelList"/>
    <dgm:cxn modelId="{0511E11F-768D-4F4F-A586-6CABB69D434C}" type="presParOf" srcId="{70983523-436A-47C2-B2A1-E38232B62ACE}" destId="{24BDB829-6A96-4041-9751-3F69BE9BEFC4}" srcOrd="1" destOrd="0" presId="urn:microsoft.com/office/officeart/2018/5/layout/IconCircleLabelList"/>
    <dgm:cxn modelId="{8D92F3F7-F3E9-423D-8024-ED710BE08FB6}" type="presParOf" srcId="{70983523-436A-47C2-B2A1-E38232B62ACE}" destId="{74FCD1D9-6566-4169-8989-ECD6611AAC82}" srcOrd="2" destOrd="0" presId="urn:microsoft.com/office/officeart/2018/5/layout/IconCircleLabelList"/>
    <dgm:cxn modelId="{5E5F5AF0-442D-4B0B-95BA-EC9BFF093BFF}" type="presParOf" srcId="{74FCD1D9-6566-4169-8989-ECD6611AAC82}" destId="{3BA9550F-5F12-4B3D-AACA-6B22BE6C07C6}" srcOrd="0" destOrd="0" presId="urn:microsoft.com/office/officeart/2018/5/layout/IconCircleLabelList"/>
    <dgm:cxn modelId="{D491133C-EDF0-444B-A8D5-B75910AA93B7}" type="presParOf" srcId="{74FCD1D9-6566-4169-8989-ECD6611AAC82}" destId="{68FF2B4A-BBE9-4ED6-A55F-33360FDFA3FE}" srcOrd="1" destOrd="0" presId="urn:microsoft.com/office/officeart/2018/5/layout/IconCircleLabelList"/>
    <dgm:cxn modelId="{D4EB7217-A4F6-440A-9900-52A41075905D}" type="presParOf" srcId="{74FCD1D9-6566-4169-8989-ECD6611AAC82}" destId="{8396C875-5B29-4762-9AAF-5393842758C5}" srcOrd="2" destOrd="0" presId="urn:microsoft.com/office/officeart/2018/5/layout/IconCircleLabelList"/>
    <dgm:cxn modelId="{4C8C2C25-729C-467B-8F88-954E6B76F179}" type="presParOf" srcId="{74FCD1D9-6566-4169-8989-ECD6611AAC82}" destId="{98FACCB6-852C-43FB-881D-C4988AF6524E}" srcOrd="3" destOrd="0" presId="urn:microsoft.com/office/officeart/2018/5/layout/IconCircleLabelList"/>
    <dgm:cxn modelId="{AE8A1548-56C6-4AF5-A8B7-79A43B4B62C4}" type="presParOf" srcId="{70983523-436A-47C2-B2A1-E38232B62ACE}" destId="{843076B4-C623-4E9A-B902-F718F2A41D20}" srcOrd="3" destOrd="0" presId="urn:microsoft.com/office/officeart/2018/5/layout/IconCircleLabelList"/>
    <dgm:cxn modelId="{8CB72DD0-ABB9-4D70-B735-4CCC2D013B7D}" type="presParOf" srcId="{70983523-436A-47C2-B2A1-E38232B62ACE}" destId="{6A9C2419-5558-4757-9015-7A2E54F94C34}" srcOrd="4" destOrd="0" presId="urn:microsoft.com/office/officeart/2018/5/layout/IconCircleLabelList"/>
    <dgm:cxn modelId="{A8F484E7-909F-43DB-9741-0B2867A07CF9}" type="presParOf" srcId="{6A9C2419-5558-4757-9015-7A2E54F94C34}" destId="{5529697D-1FA1-4BF3-9580-3AA20B7F2329}" srcOrd="0" destOrd="0" presId="urn:microsoft.com/office/officeart/2018/5/layout/IconCircleLabelList"/>
    <dgm:cxn modelId="{3A5E214E-5032-4614-A334-511CD45877C4}" type="presParOf" srcId="{6A9C2419-5558-4757-9015-7A2E54F94C34}" destId="{F10D4E59-1B9F-4E30-B67C-FE5BF6BE431F}" srcOrd="1" destOrd="0" presId="urn:microsoft.com/office/officeart/2018/5/layout/IconCircleLabelList"/>
    <dgm:cxn modelId="{A038696F-737A-4936-8915-3A137616AE74}" type="presParOf" srcId="{6A9C2419-5558-4757-9015-7A2E54F94C34}" destId="{AE9E627F-FEE6-49AE-973B-0FF18299EB75}" srcOrd="2" destOrd="0" presId="urn:microsoft.com/office/officeart/2018/5/layout/IconCircleLabelList"/>
    <dgm:cxn modelId="{DE9C2E85-14F2-4673-B8CA-AFF63569E502}" type="presParOf" srcId="{6A9C2419-5558-4757-9015-7A2E54F94C34}" destId="{ADE03770-DA72-4783-948D-C7CD5892523C}" srcOrd="3" destOrd="0" presId="urn:microsoft.com/office/officeart/2018/5/layout/IconCircleLabelList"/>
    <dgm:cxn modelId="{DA5CDB89-F031-4AD4-AECB-A77FB25EF813}" type="presParOf" srcId="{70983523-436A-47C2-B2A1-E38232B62ACE}" destId="{2667A1FC-81FA-46FD-A12C-CA7F1EE27C28}" srcOrd="5" destOrd="0" presId="urn:microsoft.com/office/officeart/2018/5/layout/IconCircleLabelList"/>
    <dgm:cxn modelId="{F81C386F-7701-4EF2-95A7-75C04C9E21E9}" type="presParOf" srcId="{70983523-436A-47C2-B2A1-E38232B62ACE}" destId="{3AC363C8-DEB3-4B45-BBAC-8AF97BD00A30}" srcOrd="6" destOrd="0" presId="urn:microsoft.com/office/officeart/2018/5/layout/IconCircleLabelList"/>
    <dgm:cxn modelId="{CC4FD790-CFEE-4EB9-B23C-19DA8DFBFBE8}" type="presParOf" srcId="{3AC363C8-DEB3-4B45-BBAC-8AF97BD00A30}" destId="{AB36D14F-71E1-4100-9EA1-D498A33C728C}" srcOrd="0" destOrd="0" presId="urn:microsoft.com/office/officeart/2018/5/layout/IconCircleLabelList"/>
    <dgm:cxn modelId="{1B491533-8911-4642-ABAD-6DB158D442FC}" type="presParOf" srcId="{3AC363C8-DEB3-4B45-BBAC-8AF97BD00A30}" destId="{9B6C3542-3725-41EE-B3B0-941D535E7ADC}" srcOrd="1" destOrd="0" presId="urn:microsoft.com/office/officeart/2018/5/layout/IconCircleLabelList"/>
    <dgm:cxn modelId="{545E84CA-0762-4EBA-BC44-11149582D4CE}" type="presParOf" srcId="{3AC363C8-DEB3-4B45-BBAC-8AF97BD00A30}" destId="{27050CAF-54CC-4FA2-B7A4-4C98ED96AE50}" srcOrd="2" destOrd="0" presId="urn:microsoft.com/office/officeart/2018/5/layout/IconCircleLabelList"/>
    <dgm:cxn modelId="{2232C017-773A-402B-8E12-5349CBF6E03F}" type="presParOf" srcId="{3AC363C8-DEB3-4B45-BBAC-8AF97BD00A30}" destId="{5F313AA8-91B6-4CE0-9FDD-E25D1B49181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D2F563-20E6-424C-96F7-E7BFA399641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21E15E1-434D-4598-A898-F9D5B5EE9FAC}">
      <dgm:prSet/>
      <dgm:spPr/>
      <dgm:t>
        <a:bodyPr/>
        <a:lstStyle/>
        <a:p>
          <a:pPr>
            <a:defRPr cap="all"/>
          </a:pPr>
          <a:r>
            <a:rPr lang="en-US">
              <a:latin typeface="Franklin Gothic Book" panose="020B0503020102020204" pitchFamily="34" charset="0"/>
            </a:rPr>
            <a:t> </a:t>
          </a:r>
        </a:p>
      </dgm:t>
    </dgm:pt>
    <dgm:pt modelId="{B9D9ED82-37BD-4DF8-988A-D40385BFC514}" type="parTrans" cxnId="{A864845C-C140-4A31-B2A7-E184B06D9E22}">
      <dgm:prSet/>
      <dgm:spPr/>
      <dgm:t>
        <a:bodyPr/>
        <a:lstStyle/>
        <a:p>
          <a:endParaRPr lang="en-US"/>
        </a:p>
      </dgm:t>
    </dgm:pt>
    <dgm:pt modelId="{1441C3F5-6ACA-43EB-AE9C-E1E1C286A4C7}" type="sibTrans" cxnId="{A864845C-C140-4A31-B2A7-E184B06D9E22}">
      <dgm:prSet/>
      <dgm:spPr/>
      <dgm:t>
        <a:bodyPr/>
        <a:lstStyle/>
        <a:p>
          <a:endParaRPr lang="en-US"/>
        </a:p>
      </dgm:t>
    </dgm:pt>
    <dgm:pt modelId="{7ACBA69B-8974-4968-9DD4-5179698806EE}">
      <dgm:prSet/>
      <dgm:spPr/>
      <dgm:t>
        <a:bodyPr/>
        <a:lstStyle/>
        <a:p>
          <a:pPr>
            <a:defRPr cap="all"/>
          </a:pPr>
          <a:endParaRPr lang="en-US">
            <a:latin typeface="Franklin Gothic Book" panose="020B0503020102020204" pitchFamily="34" charset="0"/>
          </a:endParaRPr>
        </a:p>
      </dgm:t>
    </dgm:pt>
    <dgm:pt modelId="{D314299E-A9A5-4EFE-BB58-2EB2734820D7}" type="parTrans" cxnId="{2DC6F135-5165-4095-A6F1-1EF4C40BEAC2}">
      <dgm:prSet/>
      <dgm:spPr/>
      <dgm:t>
        <a:bodyPr/>
        <a:lstStyle/>
        <a:p>
          <a:endParaRPr lang="en-US"/>
        </a:p>
      </dgm:t>
    </dgm:pt>
    <dgm:pt modelId="{677AE804-0619-4FED-AFD6-1067CA62BC09}" type="sibTrans" cxnId="{2DC6F135-5165-4095-A6F1-1EF4C40BEAC2}">
      <dgm:prSet/>
      <dgm:spPr/>
      <dgm:t>
        <a:bodyPr/>
        <a:lstStyle/>
        <a:p>
          <a:endParaRPr lang="en-US"/>
        </a:p>
      </dgm:t>
    </dgm:pt>
    <dgm:pt modelId="{ADE6FABB-B853-48FE-90AC-F38270CA03F5}">
      <dgm:prSet/>
      <dgm:spPr/>
      <dgm:t>
        <a:bodyPr/>
        <a:lstStyle/>
        <a:p>
          <a:pPr>
            <a:defRPr cap="all"/>
          </a:pPr>
          <a:endParaRPr lang="en-US">
            <a:latin typeface="Franklin Gothic Book" panose="020B0503020102020204" pitchFamily="34" charset="0"/>
          </a:endParaRPr>
        </a:p>
      </dgm:t>
    </dgm:pt>
    <dgm:pt modelId="{F154B479-0454-4499-9CD2-C28777379805}" type="parTrans" cxnId="{10C95D31-4890-44B3-9A7F-D489FDB21FD8}">
      <dgm:prSet/>
      <dgm:spPr/>
      <dgm:t>
        <a:bodyPr/>
        <a:lstStyle/>
        <a:p>
          <a:endParaRPr lang="en-US"/>
        </a:p>
      </dgm:t>
    </dgm:pt>
    <dgm:pt modelId="{7C590A69-7412-4A3E-9B73-EDAB18028C3A}" type="sibTrans" cxnId="{10C95D31-4890-44B3-9A7F-D489FDB21FD8}">
      <dgm:prSet/>
      <dgm:spPr/>
      <dgm:t>
        <a:bodyPr/>
        <a:lstStyle/>
        <a:p>
          <a:endParaRPr lang="en-US"/>
        </a:p>
      </dgm:t>
    </dgm:pt>
    <dgm:pt modelId="{29D49ABE-932B-4EEA-AC04-BE228DAC6DA6}">
      <dgm:prSet/>
      <dgm:spPr/>
      <dgm:t>
        <a:bodyPr/>
        <a:lstStyle/>
        <a:p>
          <a:pPr>
            <a:defRPr cap="all"/>
          </a:pPr>
          <a:endParaRPr lang="en-US">
            <a:latin typeface="Franklin Gothic Book" panose="020B0503020102020204" pitchFamily="34" charset="0"/>
          </a:endParaRPr>
        </a:p>
      </dgm:t>
    </dgm:pt>
    <dgm:pt modelId="{F19F5BE9-7E7C-418B-AB9E-016D291E18D5}" type="sibTrans" cxnId="{1555259F-4F36-43F1-B66B-F4FF6A9B33A3}">
      <dgm:prSet/>
      <dgm:spPr/>
      <dgm:t>
        <a:bodyPr/>
        <a:lstStyle/>
        <a:p>
          <a:endParaRPr lang="en-US"/>
        </a:p>
      </dgm:t>
    </dgm:pt>
    <dgm:pt modelId="{6617B02D-AE0D-4D83-8B73-2127032A31B1}" type="parTrans" cxnId="{1555259F-4F36-43F1-B66B-F4FF6A9B33A3}">
      <dgm:prSet/>
      <dgm:spPr/>
      <dgm:t>
        <a:bodyPr/>
        <a:lstStyle/>
        <a:p>
          <a:endParaRPr lang="en-US"/>
        </a:p>
      </dgm:t>
    </dgm:pt>
    <dgm:pt modelId="{70983523-436A-47C2-B2A1-E38232B62ACE}" type="pres">
      <dgm:prSet presAssocID="{1AD2F563-20E6-424C-96F7-E7BFA399641B}" presName="root" presStyleCnt="0">
        <dgm:presLayoutVars>
          <dgm:dir/>
          <dgm:resizeHandles val="exact"/>
        </dgm:presLayoutVars>
      </dgm:prSet>
      <dgm:spPr/>
    </dgm:pt>
    <dgm:pt modelId="{D3A2A073-D1A3-456F-8F9F-245019AF72F4}" type="pres">
      <dgm:prSet presAssocID="{29D49ABE-932B-4EEA-AC04-BE228DAC6DA6}" presName="compNode" presStyleCnt="0"/>
      <dgm:spPr/>
    </dgm:pt>
    <dgm:pt modelId="{4401D400-5B09-436A-9113-8D6D1FB2480E}" type="pres">
      <dgm:prSet presAssocID="{29D49ABE-932B-4EEA-AC04-BE228DAC6DA6}" presName="iconBgRect" presStyleLbl="bgShp" presStyleIdx="0" presStyleCnt="4"/>
      <dgm:spPr>
        <a:solidFill>
          <a:srgbClr val="A8C398"/>
        </a:solidFill>
      </dgm:spPr>
    </dgm:pt>
    <dgm:pt modelId="{9E7B97F1-B855-462E-9564-7C9A811362C5}" type="pres">
      <dgm:prSet presAssocID="{29D49ABE-932B-4EEA-AC04-BE228DAC6DA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3F18E6AB-F302-40AE-9899-0B1FE1909A5F}" type="pres">
      <dgm:prSet presAssocID="{29D49ABE-932B-4EEA-AC04-BE228DAC6DA6}" presName="spaceRect" presStyleCnt="0"/>
      <dgm:spPr/>
    </dgm:pt>
    <dgm:pt modelId="{BE0AD281-C831-47A4-994E-6F3E97DA3182}" type="pres">
      <dgm:prSet presAssocID="{29D49ABE-932B-4EEA-AC04-BE228DAC6DA6}" presName="textRect" presStyleLbl="revTx" presStyleIdx="0" presStyleCnt="4" custLinFactNeighborX="-778" custLinFactNeighborY="-37202">
        <dgm:presLayoutVars>
          <dgm:chMax val="1"/>
          <dgm:chPref val="1"/>
        </dgm:presLayoutVars>
      </dgm:prSet>
      <dgm:spPr/>
    </dgm:pt>
    <dgm:pt modelId="{24BDB829-6A96-4041-9751-3F69BE9BEFC4}" type="pres">
      <dgm:prSet presAssocID="{F19F5BE9-7E7C-418B-AB9E-016D291E18D5}" presName="sibTrans" presStyleCnt="0"/>
      <dgm:spPr/>
    </dgm:pt>
    <dgm:pt modelId="{74FCD1D9-6566-4169-8989-ECD6611AAC82}" type="pres">
      <dgm:prSet presAssocID="{B21E15E1-434D-4598-A898-F9D5B5EE9FAC}" presName="compNode" presStyleCnt="0"/>
      <dgm:spPr/>
    </dgm:pt>
    <dgm:pt modelId="{3BA9550F-5F12-4B3D-AACA-6B22BE6C07C6}" type="pres">
      <dgm:prSet presAssocID="{B21E15E1-434D-4598-A898-F9D5B5EE9FAC}" presName="iconBgRect" presStyleLbl="bgShp" presStyleIdx="1" presStyleCnt="4" custLinFactNeighborX="-39778" custLinFactNeighborY="3432"/>
      <dgm:spPr>
        <a:solidFill>
          <a:srgbClr val="A8C398"/>
        </a:solidFill>
      </dgm:spPr>
    </dgm:pt>
    <dgm:pt modelId="{68FF2B4A-BBE9-4ED6-A55F-33360FDFA3FE}" type="pres">
      <dgm:prSet presAssocID="{B21E15E1-434D-4598-A898-F9D5B5EE9FAC}" presName="iconRect" presStyleLbl="node1" presStyleIdx="1" presStyleCnt="4" custLinFactNeighborX="-69327" custLinFactNeighborY="598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 with solid fill"/>
        </a:ext>
      </dgm:extLst>
    </dgm:pt>
    <dgm:pt modelId="{8396C875-5B29-4762-9AAF-5393842758C5}" type="pres">
      <dgm:prSet presAssocID="{B21E15E1-434D-4598-A898-F9D5B5EE9FAC}" presName="spaceRect" presStyleCnt="0"/>
      <dgm:spPr/>
    </dgm:pt>
    <dgm:pt modelId="{98FACCB6-852C-43FB-881D-C4988AF6524E}" type="pres">
      <dgm:prSet presAssocID="{B21E15E1-434D-4598-A898-F9D5B5EE9FAC}" presName="textRect" presStyleLbl="revTx" presStyleIdx="1" presStyleCnt="4" custLinFactNeighborX="-22398" custLinFactNeighborY="-30788">
        <dgm:presLayoutVars>
          <dgm:chMax val="1"/>
          <dgm:chPref val="1"/>
        </dgm:presLayoutVars>
      </dgm:prSet>
      <dgm:spPr/>
    </dgm:pt>
    <dgm:pt modelId="{843076B4-C623-4E9A-B902-F718F2A41D20}" type="pres">
      <dgm:prSet presAssocID="{1441C3F5-6ACA-43EB-AE9C-E1E1C286A4C7}" presName="sibTrans" presStyleCnt="0"/>
      <dgm:spPr/>
    </dgm:pt>
    <dgm:pt modelId="{6A9C2419-5558-4757-9015-7A2E54F94C34}" type="pres">
      <dgm:prSet presAssocID="{7ACBA69B-8974-4968-9DD4-5179698806EE}" presName="compNode" presStyleCnt="0"/>
      <dgm:spPr/>
    </dgm:pt>
    <dgm:pt modelId="{5529697D-1FA1-4BF3-9580-3AA20B7F2329}" type="pres">
      <dgm:prSet presAssocID="{7ACBA69B-8974-4968-9DD4-5179698806EE}" presName="iconBgRect" presStyleLbl="bgShp" presStyleIdx="2" presStyleCnt="4" custLinFactNeighborX="-79750" custLinFactNeighborY="3432"/>
      <dgm:spPr>
        <a:solidFill>
          <a:srgbClr val="A8C398"/>
        </a:solidFill>
      </dgm:spPr>
    </dgm:pt>
    <dgm:pt modelId="{F10D4E59-1B9F-4E30-B67C-FE5BF6BE431F}" type="pres">
      <dgm:prSet presAssocID="{7ACBA69B-8974-4968-9DD4-5179698806EE}" presName="iconRect" presStyleLbl="node1" presStyleIdx="2" presStyleCnt="4" custLinFactX="-38992" custLinFactNeighborX="-100000" custLinFactNeighborY="598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E9E627F-FEE6-49AE-973B-0FF18299EB75}" type="pres">
      <dgm:prSet presAssocID="{7ACBA69B-8974-4968-9DD4-5179698806EE}" presName="spaceRect" presStyleCnt="0"/>
      <dgm:spPr/>
    </dgm:pt>
    <dgm:pt modelId="{ADE03770-DA72-4783-948D-C7CD5892523C}" type="pres">
      <dgm:prSet presAssocID="{7ACBA69B-8974-4968-9DD4-5179698806EE}" presName="textRect" presStyleLbl="revTx" presStyleIdx="2" presStyleCnt="4">
        <dgm:presLayoutVars>
          <dgm:chMax val="1"/>
          <dgm:chPref val="1"/>
        </dgm:presLayoutVars>
      </dgm:prSet>
      <dgm:spPr/>
    </dgm:pt>
    <dgm:pt modelId="{2667A1FC-81FA-46FD-A12C-CA7F1EE27C28}" type="pres">
      <dgm:prSet presAssocID="{677AE804-0619-4FED-AFD6-1067CA62BC09}" presName="sibTrans" presStyleCnt="0"/>
      <dgm:spPr/>
    </dgm:pt>
    <dgm:pt modelId="{3AC363C8-DEB3-4B45-BBAC-8AF97BD00A30}" type="pres">
      <dgm:prSet presAssocID="{ADE6FABB-B853-48FE-90AC-F38270CA03F5}" presName="compNode" presStyleCnt="0"/>
      <dgm:spPr/>
    </dgm:pt>
    <dgm:pt modelId="{AB36D14F-71E1-4100-9EA1-D498A33C728C}" type="pres">
      <dgm:prSet presAssocID="{ADE6FABB-B853-48FE-90AC-F38270CA03F5}" presName="iconBgRect" presStyleLbl="bgShp" presStyleIdx="3" presStyleCnt="4" custLinFactX="-16583" custLinFactNeighborX="-100000" custLinFactNeighborY="3432"/>
      <dgm:spPr>
        <a:solidFill>
          <a:srgbClr val="A8C398"/>
        </a:solidFill>
      </dgm:spPr>
    </dgm:pt>
    <dgm:pt modelId="{9B6C3542-3725-41EE-B3B0-941D535E7ADC}" type="pres">
      <dgm:prSet presAssocID="{ADE6FABB-B853-48FE-90AC-F38270CA03F5}" presName="iconRect" presStyleLbl="node1" presStyleIdx="3" presStyleCnt="4" custLinFactX="-100000" custLinFactNeighborX="-103187" custLinFactNeighborY="598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with solid fill"/>
        </a:ext>
      </dgm:extLst>
    </dgm:pt>
    <dgm:pt modelId="{27050CAF-54CC-4FA2-B7A4-4C98ED96AE50}" type="pres">
      <dgm:prSet presAssocID="{ADE6FABB-B853-48FE-90AC-F38270CA03F5}" presName="spaceRect" presStyleCnt="0"/>
      <dgm:spPr/>
    </dgm:pt>
    <dgm:pt modelId="{5F313AA8-91B6-4CE0-9FDD-E25D1B49181B}" type="pres">
      <dgm:prSet presAssocID="{ADE6FABB-B853-48FE-90AC-F38270CA03F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97E7D25-D6DC-4E11-92F3-058B5064AE8A}" type="presOf" srcId="{B21E15E1-434D-4598-A898-F9D5B5EE9FAC}" destId="{98FACCB6-852C-43FB-881D-C4988AF6524E}" srcOrd="0" destOrd="0" presId="urn:microsoft.com/office/officeart/2018/5/layout/IconCircleLabelList"/>
    <dgm:cxn modelId="{10C95D31-4890-44B3-9A7F-D489FDB21FD8}" srcId="{1AD2F563-20E6-424C-96F7-E7BFA399641B}" destId="{ADE6FABB-B853-48FE-90AC-F38270CA03F5}" srcOrd="3" destOrd="0" parTransId="{F154B479-0454-4499-9CD2-C28777379805}" sibTransId="{7C590A69-7412-4A3E-9B73-EDAB18028C3A}"/>
    <dgm:cxn modelId="{2DC6F135-5165-4095-A6F1-1EF4C40BEAC2}" srcId="{1AD2F563-20E6-424C-96F7-E7BFA399641B}" destId="{7ACBA69B-8974-4968-9DD4-5179698806EE}" srcOrd="2" destOrd="0" parTransId="{D314299E-A9A5-4EFE-BB58-2EB2734820D7}" sibTransId="{677AE804-0619-4FED-AFD6-1067CA62BC09}"/>
    <dgm:cxn modelId="{A864845C-C140-4A31-B2A7-E184B06D9E22}" srcId="{1AD2F563-20E6-424C-96F7-E7BFA399641B}" destId="{B21E15E1-434D-4598-A898-F9D5B5EE9FAC}" srcOrd="1" destOrd="0" parTransId="{B9D9ED82-37BD-4DF8-988A-D40385BFC514}" sibTransId="{1441C3F5-6ACA-43EB-AE9C-E1E1C286A4C7}"/>
    <dgm:cxn modelId="{848BAC5E-63CF-43F9-BF13-FDBD2ABDA1C0}" type="presOf" srcId="{7ACBA69B-8974-4968-9DD4-5179698806EE}" destId="{ADE03770-DA72-4783-948D-C7CD5892523C}" srcOrd="0" destOrd="0" presId="urn:microsoft.com/office/officeart/2018/5/layout/IconCircleLabelList"/>
    <dgm:cxn modelId="{EC0EB24C-84D6-4859-B642-5A4CE77FC11D}" type="presOf" srcId="{ADE6FABB-B853-48FE-90AC-F38270CA03F5}" destId="{5F313AA8-91B6-4CE0-9FDD-E25D1B49181B}" srcOrd="0" destOrd="0" presId="urn:microsoft.com/office/officeart/2018/5/layout/IconCircleLabelList"/>
    <dgm:cxn modelId="{288BD24C-200C-4880-870A-E3382EC8EAB7}" type="presOf" srcId="{1AD2F563-20E6-424C-96F7-E7BFA399641B}" destId="{70983523-436A-47C2-B2A1-E38232B62ACE}" srcOrd="0" destOrd="0" presId="urn:microsoft.com/office/officeart/2018/5/layout/IconCircleLabelList"/>
    <dgm:cxn modelId="{1555259F-4F36-43F1-B66B-F4FF6A9B33A3}" srcId="{1AD2F563-20E6-424C-96F7-E7BFA399641B}" destId="{29D49ABE-932B-4EEA-AC04-BE228DAC6DA6}" srcOrd="0" destOrd="0" parTransId="{6617B02D-AE0D-4D83-8B73-2127032A31B1}" sibTransId="{F19F5BE9-7E7C-418B-AB9E-016D291E18D5}"/>
    <dgm:cxn modelId="{98D345C3-7177-4C82-A146-970BFC5D1F9B}" type="presOf" srcId="{29D49ABE-932B-4EEA-AC04-BE228DAC6DA6}" destId="{BE0AD281-C831-47A4-994E-6F3E97DA3182}" srcOrd="0" destOrd="0" presId="urn:microsoft.com/office/officeart/2018/5/layout/IconCircleLabelList"/>
    <dgm:cxn modelId="{6B99F610-A67D-430B-A5DD-44AC1DFEFB9F}" type="presParOf" srcId="{70983523-436A-47C2-B2A1-E38232B62ACE}" destId="{D3A2A073-D1A3-456F-8F9F-245019AF72F4}" srcOrd="0" destOrd="0" presId="urn:microsoft.com/office/officeart/2018/5/layout/IconCircleLabelList"/>
    <dgm:cxn modelId="{6A34641E-0E22-4D10-B5E9-F1858B11533E}" type="presParOf" srcId="{D3A2A073-D1A3-456F-8F9F-245019AF72F4}" destId="{4401D400-5B09-436A-9113-8D6D1FB2480E}" srcOrd="0" destOrd="0" presId="urn:microsoft.com/office/officeart/2018/5/layout/IconCircleLabelList"/>
    <dgm:cxn modelId="{261EAECB-4E4C-41B4-9ED9-DF2775983271}" type="presParOf" srcId="{D3A2A073-D1A3-456F-8F9F-245019AF72F4}" destId="{9E7B97F1-B855-462E-9564-7C9A811362C5}" srcOrd="1" destOrd="0" presId="urn:microsoft.com/office/officeart/2018/5/layout/IconCircleLabelList"/>
    <dgm:cxn modelId="{6390122F-EC8D-4ECA-BADD-B674B4F15C10}" type="presParOf" srcId="{D3A2A073-D1A3-456F-8F9F-245019AF72F4}" destId="{3F18E6AB-F302-40AE-9899-0B1FE1909A5F}" srcOrd="2" destOrd="0" presId="urn:microsoft.com/office/officeart/2018/5/layout/IconCircleLabelList"/>
    <dgm:cxn modelId="{2C79CBED-4452-4F13-9B0C-1743CC857C08}" type="presParOf" srcId="{D3A2A073-D1A3-456F-8F9F-245019AF72F4}" destId="{BE0AD281-C831-47A4-994E-6F3E97DA3182}" srcOrd="3" destOrd="0" presId="urn:microsoft.com/office/officeart/2018/5/layout/IconCircleLabelList"/>
    <dgm:cxn modelId="{0511E11F-768D-4F4F-A586-6CABB69D434C}" type="presParOf" srcId="{70983523-436A-47C2-B2A1-E38232B62ACE}" destId="{24BDB829-6A96-4041-9751-3F69BE9BEFC4}" srcOrd="1" destOrd="0" presId="urn:microsoft.com/office/officeart/2018/5/layout/IconCircleLabelList"/>
    <dgm:cxn modelId="{8D92F3F7-F3E9-423D-8024-ED710BE08FB6}" type="presParOf" srcId="{70983523-436A-47C2-B2A1-E38232B62ACE}" destId="{74FCD1D9-6566-4169-8989-ECD6611AAC82}" srcOrd="2" destOrd="0" presId="urn:microsoft.com/office/officeart/2018/5/layout/IconCircleLabelList"/>
    <dgm:cxn modelId="{5E5F5AF0-442D-4B0B-95BA-EC9BFF093BFF}" type="presParOf" srcId="{74FCD1D9-6566-4169-8989-ECD6611AAC82}" destId="{3BA9550F-5F12-4B3D-AACA-6B22BE6C07C6}" srcOrd="0" destOrd="0" presId="urn:microsoft.com/office/officeart/2018/5/layout/IconCircleLabelList"/>
    <dgm:cxn modelId="{D491133C-EDF0-444B-A8D5-B75910AA93B7}" type="presParOf" srcId="{74FCD1D9-6566-4169-8989-ECD6611AAC82}" destId="{68FF2B4A-BBE9-4ED6-A55F-33360FDFA3FE}" srcOrd="1" destOrd="0" presId="urn:microsoft.com/office/officeart/2018/5/layout/IconCircleLabelList"/>
    <dgm:cxn modelId="{D4EB7217-A4F6-440A-9900-52A41075905D}" type="presParOf" srcId="{74FCD1D9-6566-4169-8989-ECD6611AAC82}" destId="{8396C875-5B29-4762-9AAF-5393842758C5}" srcOrd="2" destOrd="0" presId="urn:microsoft.com/office/officeart/2018/5/layout/IconCircleLabelList"/>
    <dgm:cxn modelId="{4C8C2C25-729C-467B-8F88-954E6B76F179}" type="presParOf" srcId="{74FCD1D9-6566-4169-8989-ECD6611AAC82}" destId="{98FACCB6-852C-43FB-881D-C4988AF6524E}" srcOrd="3" destOrd="0" presId="urn:microsoft.com/office/officeart/2018/5/layout/IconCircleLabelList"/>
    <dgm:cxn modelId="{AE8A1548-56C6-4AF5-A8B7-79A43B4B62C4}" type="presParOf" srcId="{70983523-436A-47C2-B2A1-E38232B62ACE}" destId="{843076B4-C623-4E9A-B902-F718F2A41D20}" srcOrd="3" destOrd="0" presId="urn:microsoft.com/office/officeart/2018/5/layout/IconCircleLabelList"/>
    <dgm:cxn modelId="{8CB72DD0-ABB9-4D70-B735-4CCC2D013B7D}" type="presParOf" srcId="{70983523-436A-47C2-B2A1-E38232B62ACE}" destId="{6A9C2419-5558-4757-9015-7A2E54F94C34}" srcOrd="4" destOrd="0" presId="urn:microsoft.com/office/officeart/2018/5/layout/IconCircleLabelList"/>
    <dgm:cxn modelId="{A8F484E7-909F-43DB-9741-0B2867A07CF9}" type="presParOf" srcId="{6A9C2419-5558-4757-9015-7A2E54F94C34}" destId="{5529697D-1FA1-4BF3-9580-3AA20B7F2329}" srcOrd="0" destOrd="0" presId="urn:microsoft.com/office/officeart/2018/5/layout/IconCircleLabelList"/>
    <dgm:cxn modelId="{3A5E214E-5032-4614-A334-511CD45877C4}" type="presParOf" srcId="{6A9C2419-5558-4757-9015-7A2E54F94C34}" destId="{F10D4E59-1B9F-4E30-B67C-FE5BF6BE431F}" srcOrd="1" destOrd="0" presId="urn:microsoft.com/office/officeart/2018/5/layout/IconCircleLabelList"/>
    <dgm:cxn modelId="{A038696F-737A-4936-8915-3A137616AE74}" type="presParOf" srcId="{6A9C2419-5558-4757-9015-7A2E54F94C34}" destId="{AE9E627F-FEE6-49AE-973B-0FF18299EB75}" srcOrd="2" destOrd="0" presId="urn:microsoft.com/office/officeart/2018/5/layout/IconCircleLabelList"/>
    <dgm:cxn modelId="{DE9C2E85-14F2-4673-B8CA-AFF63569E502}" type="presParOf" srcId="{6A9C2419-5558-4757-9015-7A2E54F94C34}" destId="{ADE03770-DA72-4783-948D-C7CD5892523C}" srcOrd="3" destOrd="0" presId="urn:microsoft.com/office/officeart/2018/5/layout/IconCircleLabelList"/>
    <dgm:cxn modelId="{DA5CDB89-F031-4AD4-AECB-A77FB25EF813}" type="presParOf" srcId="{70983523-436A-47C2-B2A1-E38232B62ACE}" destId="{2667A1FC-81FA-46FD-A12C-CA7F1EE27C28}" srcOrd="5" destOrd="0" presId="urn:microsoft.com/office/officeart/2018/5/layout/IconCircleLabelList"/>
    <dgm:cxn modelId="{F81C386F-7701-4EF2-95A7-75C04C9E21E9}" type="presParOf" srcId="{70983523-436A-47C2-B2A1-E38232B62ACE}" destId="{3AC363C8-DEB3-4B45-BBAC-8AF97BD00A30}" srcOrd="6" destOrd="0" presId="urn:microsoft.com/office/officeart/2018/5/layout/IconCircleLabelList"/>
    <dgm:cxn modelId="{CC4FD790-CFEE-4EB9-B23C-19DA8DFBFBE8}" type="presParOf" srcId="{3AC363C8-DEB3-4B45-BBAC-8AF97BD00A30}" destId="{AB36D14F-71E1-4100-9EA1-D498A33C728C}" srcOrd="0" destOrd="0" presId="urn:microsoft.com/office/officeart/2018/5/layout/IconCircleLabelList"/>
    <dgm:cxn modelId="{1B491533-8911-4642-ABAD-6DB158D442FC}" type="presParOf" srcId="{3AC363C8-DEB3-4B45-BBAC-8AF97BD00A30}" destId="{9B6C3542-3725-41EE-B3B0-941D535E7ADC}" srcOrd="1" destOrd="0" presId="urn:microsoft.com/office/officeart/2018/5/layout/IconCircleLabelList"/>
    <dgm:cxn modelId="{545E84CA-0762-4EBA-BC44-11149582D4CE}" type="presParOf" srcId="{3AC363C8-DEB3-4B45-BBAC-8AF97BD00A30}" destId="{27050CAF-54CC-4FA2-B7A4-4C98ED96AE50}" srcOrd="2" destOrd="0" presId="urn:microsoft.com/office/officeart/2018/5/layout/IconCircleLabelList"/>
    <dgm:cxn modelId="{2232C017-773A-402B-8E12-5349CBF6E03F}" type="presParOf" srcId="{3AC363C8-DEB3-4B45-BBAC-8AF97BD00A30}" destId="{5F313AA8-91B6-4CE0-9FDD-E25D1B49181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58F455-73B2-4FF5-82E5-4D30EEC6369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D8EA2A-D908-4010-974F-B177009EB332}">
      <dgm:prSet/>
      <dgm:spPr/>
      <dgm:t>
        <a:bodyPr/>
        <a:lstStyle/>
        <a:p>
          <a:r>
            <a:rPr lang="en-US" b="1" i="1" u="sng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If available</a:t>
          </a: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use the compiled five years of annual reflection memos to </a:t>
          </a:r>
          <a:r>
            <a:rPr lang="en-US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shifts in your regional economic engagement landscape since your initial IEP university designation application. 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990B94C-0638-4996-8DE2-E89418A5E535}" type="parTrans" cxnId="{D769124B-855D-4A43-BCD4-3E719ED429F4}">
      <dgm:prSet/>
      <dgm:spPr/>
      <dgm:t>
        <a:bodyPr/>
        <a:lstStyle/>
        <a:p>
          <a:endParaRPr lang="en-US"/>
        </a:p>
      </dgm:t>
    </dgm:pt>
    <dgm:pt modelId="{C70FB115-5CCA-4884-9DC4-3965AA7E9349}" type="sibTrans" cxnId="{D769124B-855D-4A43-BCD4-3E719ED429F4}">
      <dgm:prSet/>
      <dgm:spPr/>
      <dgm:t>
        <a:bodyPr/>
        <a:lstStyle/>
        <a:p>
          <a:endParaRPr lang="en-US"/>
        </a:p>
      </dgm:t>
    </dgm:pt>
    <dgm:pt modelId="{F92524A2-1E2B-4DBB-8D7F-95699F4DC969}">
      <dgm:prSet/>
      <dgm:spPr/>
      <dgm:t>
        <a:bodyPr/>
        <a:lstStyle/>
        <a:p>
          <a:r>
            <a:rPr lang="en-US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If you don’t have any of those available don’t worry. Just answer the questions as best you can</a:t>
          </a:r>
        </a:p>
      </dgm:t>
    </dgm:pt>
    <dgm:pt modelId="{641CC6F1-364C-457C-A042-6D9106F14E4E}" type="parTrans" cxnId="{E81E3750-60EF-4393-BA6C-A5FA19D083AA}">
      <dgm:prSet/>
      <dgm:spPr/>
      <dgm:t>
        <a:bodyPr/>
        <a:lstStyle/>
        <a:p>
          <a:endParaRPr lang="en-US"/>
        </a:p>
      </dgm:t>
    </dgm:pt>
    <dgm:pt modelId="{957E3F95-8EA9-4C1F-AC46-3BC205879F2A}" type="sibTrans" cxnId="{E81E3750-60EF-4393-BA6C-A5FA19D083AA}">
      <dgm:prSet/>
      <dgm:spPr/>
      <dgm:t>
        <a:bodyPr/>
        <a:lstStyle/>
        <a:p>
          <a:endParaRPr lang="en-US"/>
        </a:p>
      </dgm:t>
    </dgm:pt>
    <dgm:pt modelId="{85A652C7-2F93-4AA4-87F0-19E075143236}">
      <dgm:prSet/>
      <dgm:spPr/>
      <dgm:t>
        <a:bodyPr/>
        <a:lstStyle/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How do those developments trace back to your initial IEP designation work, if at all? What new opportunities or challenges does your ecosystem and institution face?</a:t>
          </a:r>
        </a:p>
      </dgm:t>
    </dgm:pt>
    <dgm:pt modelId="{AA0FC243-BD27-4F4C-BB93-64E90FDA5625}" type="parTrans" cxnId="{72EF8193-DA94-4EBE-9D8D-795255F76986}">
      <dgm:prSet/>
      <dgm:spPr/>
      <dgm:t>
        <a:bodyPr/>
        <a:lstStyle/>
        <a:p>
          <a:endParaRPr lang="en-US"/>
        </a:p>
      </dgm:t>
    </dgm:pt>
    <dgm:pt modelId="{FF95962B-B15B-4167-936C-EB7BEEA5BAA9}" type="sibTrans" cxnId="{72EF8193-DA94-4EBE-9D8D-795255F76986}">
      <dgm:prSet/>
      <dgm:spPr/>
      <dgm:t>
        <a:bodyPr/>
        <a:lstStyle/>
        <a:p>
          <a:endParaRPr lang="en-US"/>
        </a:p>
      </dgm:t>
    </dgm:pt>
    <dgm:pt modelId="{79396FE9-05DA-42FA-9BE3-9BFB8E709C40}" type="pres">
      <dgm:prSet presAssocID="{1C58F455-73B2-4FF5-82E5-4D30EEC63693}" presName="root" presStyleCnt="0">
        <dgm:presLayoutVars>
          <dgm:dir/>
          <dgm:resizeHandles val="exact"/>
        </dgm:presLayoutVars>
      </dgm:prSet>
      <dgm:spPr/>
    </dgm:pt>
    <dgm:pt modelId="{C08442FB-5670-4C42-AA43-C613F4EC483C}" type="pres">
      <dgm:prSet presAssocID="{39D8EA2A-D908-4010-974F-B177009EB332}" presName="compNode" presStyleCnt="0"/>
      <dgm:spPr/>
    </dgm:pt>
    <dgm:pt modelId="{99181C72-C05C-4668-AF98-592ACB44B0C9}" type="pres">
      <dgm:prSet presAssocID="{39D8EA2A-D908-4010-974F-B177009EB332}" presName="bgRect" presStyleLbl="bgShp" presStyleIdx="0" presStyleCnt="2"/>
      <dgm:spPr/>
    </dgm:pt>
    <dgm:pt modelId="{9334EB8D-DD8C-42C4-B7EA-E1935ABD6548}" type="pres">
      <dgm:prSet presAssocID="{39D8EA2A-D908-4010-974F-B177009EB33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AE36597-2EF1-4D67-AB2C-AF74BD427EB8}" type="pres">
      <dgm:prSet presAssocID="{39D8EA2A-D908-4010-974F-B177009EB332}" presName="spaceRect" presStyleCnt="0"/>
      <dgm:spPr/>
    </dgm:pt>
    <dgm:pt modelId="{C96C3DB3-29F0-4E46-BC47-FF788154CB86}" type="pres">
      <dgm:prSet presAssocID="{39D8EA2A-D908-4010-974F-B177009EB332}" presName="parTx" presStyleLbl="revTx" presStyleIdx="0" presStyleCnt="3">
        <dgm:presLayoutVars>
          <dgm:chMax val="0"/>
          <dgm:chPref val="0"/>
        </dgm:presLayoutVars>
      </dgm:prSet>
      <dgm:spPr/>
    </dgm:pt>
    <dgm:pt modelId="{E6E48565-345A-4877-839C-EBEB806E39F6}" type="pres">
      <dgm:prSet presAssocID="{39D8EA2A-D908-4010-974F-B177009EB332}" presName="desTx" presStyleLbl="revTx" presStyleIdx="1" presStyleCnt="3">
        <dgm:presLayoutVars/>
      </dgm:prSet>
      <dgm:spPr/>
    </dgm:pt>
    <dgm:pt modelId="{4C8EDFE1-1DE6-4112-8D15-AFB3B819958B}" type="pres">
      <dgm:prSet presAssocID="{C70FB115-5CCA-4884-9DC4-3965AA7E9349}" presName="sibTrans" presStyleCnt="0"/>
      <dgm:spPr/>
    </dgm:pt>
    <dgm:pt modelId="{4747D0B2-853A-4B61-BFCE-2D4DBEF5AF34}" type="pres">
      <dgm:prSet presAssocID="{85A652C7-2F93-4AA4-87F0-19E075143236}" presName="compNode" presStyleCnt="0"/>
      <dgm:spPr/>
    </dgm:pt>
    <dgm:pt modelId="{7847C7F1-7173-4948-8696-A47147A66FBF}" type="pres">
      <dgm:prSet presAssocID="{85A652C7-2F93-4AA4-87F0-19E075143236}" presName="bgRect" presStyleLbl="bgShp" presStyleIdx="1" presStyleCnt="2"/>
      <dgm:spPr/>
    </dgm:pt>
    <dgm:pt modelId="{D41392B3-40C5-4B75-910E-CF40B2C05666}" type="pres">
      <dgm:prSet presAssocID="{85A652C7-2F93-4AA4-87F0-19E07514323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1B161D4-2FDB-4D5C-908C-CE706B8588A5}" type="pres">
      <dgm:prSet presAssocID="{85A652C7-2F93-4AA4-87F0-19E075143236}" presName="spaceRect" presStyleCnt="0"/>
      <dgm:spPr/>
    </dgm:pt>
    <dgm:pt modelId="{FFA93FA8-E692-45A2-A346-041CF9B8701E}" type="pres">
      <dgm:prSet presAssocID="{85A652C7-2F93-4AA4-87F0-19E07514323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1AC922A-B462-4682-A5E1-2694D84E4622}" type="presOf" srcId="{85A652C7-2F93-4AA4-87F0-19E075143236}" destId="{FFA93FA8-E692-45A2-A346-041CF9B8701E}" srcOrd="0" destOrd="0" presId="urn:microsoft.com/office/officeart/2018/2/layout/IconVerticalSolidList"/>
    <dgm:cxn modelId="{4BBA785E-A2BA-456E-9471-DEEF3C957190}" type="presOf" srcId="{39D8EA2A-D908-4010-974F-B177009EB332}" destId="{C96C3DB3-29F0-4E46-BC47-FF788154CB86}" srcOrd="0" destOrd="0" presId="urn:microsoft.com/office/officeart/2018/2/layout/IconVerticalSolidList"/>
    <dgm:cxn modelId="{D769124B-855D-4A43-BCD4-3E719ED429F4}" srcId="{1C58F455-73B2-4FF5-82E5-4D30EEC63693}" destId="{39D8EA2A-D908-4010-974F-B177009EB332}" srcOrd="0" destOrd="0" parTransId="{4990B94C-0638-4996-8DE2-E89418A5E535}" sibTransId="{C70FB115-5CCA-4884-9DC4-3965AA7E9349}"/>
    <dgm:cxn modelId="{E81E3750-60EF-4393-BA6C-A5FA19D083AA}" srcId="{39D8EA2A-D908-4010-974F-B177009EB332}" destId="{F92524A2-1E2B-4DBB-8D7F-95699F4DC969}" srcOrd="0" destOrd="0" parTransId="{641CC6F1-364C-457C-A042-6D9106F14E4E}" sibTransId="{957E3F95-8EA9-4C1F-AC46-3BC205879F2A}"/>
    <dgm:cxn modelId="{FCA03073-FA3A-4C04-BC1B-DEA263BF0CED}" type="presOf" srcId="{1C58F455-73B2-4FF5-82E5-4D30EEC63693}" destId="{79396FE9-05DA-42FA-9BE3-9BFB8E709C40}" srcOrd="0" destOrd="0" presId="urn:microsoft.com/office/officeart/2018/2/layout/IconVerticalSolidList"/>
    <dgm:cxn modelId="{72EF8193-DA94-4EBE-9D8D-795255F76986}" srcId="{1C58F455-73B2-4FF5-82E5-4D30EEC63693}" destId="{85A652C7-2F93-4AA4-87F0-19E075143236}" srcOrd="1" destOrd="0" parTransId="{AA0FC243-BD27-4F4C-BB93-64E90FDA5625}" sibTransId="{FF95962B-B15B-4167-936C-EB7BEEA5BAA9}"/>
    <dgm:cxn modelId="{18FA92B4-E34D-460B-8927-492F7F2566B0}" type="presOf" srcId="{F92524A2-1E2B-4DBB-8D7F-95699F4DC969}" destId="{E6E48565-345A-4877-839C-EBEB806E39F6}" srcOrd="0" destOrd="0" presId="urn:microsoft.com/office/officeart/2018/2/layout/IconVerticalSolidList"/>
    <dgm:cxn modelId="{18C5BF54-05FC-443A-BD90-BEE33F0BF347}" type="presParOf" srcId="{79396FE9-05DA-42FA-9BE3-9BFB8E709C40}" destId="{C08442FB-5670-4C42-AA43-C613F4EC483C}" srcOrd="0" destOrd="0" presId="urn:microsoft.com/office/officeart/2018/2/layout/IconVerticalSolidList"/>
    <dgm:cxn modelId="{715568CF-DB17-4C35-AE59-ABB4E949EB41}" type="presParOf" srcId="{C08442FB-5670-4C42-AA43-C613F4EC483C}" destId="{99181C72-C05C-4668-AF98-592ACB44B0C9}" srcOrd="0" destOrd="0" presId="urn:microsoft.com/office/officeart/2018/2/layout/IconVerticalSolidList"/>
    <dgm:cxn modelId="{DFA175E5-4437-4572-B2F3-B0AD06B731A6}" type="presParOf" srcId="{C08442FB-5670-4C42-AA43-C613F4EC483C}" destId="{9334EB8D-DD8C-42C4-B7EA-E1935ABD6548}" srcOrd="1" destOrd="0" presId="urn:microsoft.com/office/officeart/2018/2/layout/IconVerticalSolidList"/>
    <dgm:cxn modelId="{7CB5DBA6-BA67-46E0-9BBD-6CBA8984607A}" type="presParOf" srcId="{C08442FB-5670-4C42-AA43-C613F4EC483C}" destId="{8AE36597-2EF1-4D67-AB2C-AF74BD427EB8}" srcOrd="2" destOrd="0" presId="urn:microsoft.com/office/officeart/2018/2/layout/IconVerticalSolidList"/>
    <dgm:cxn modelId="{FCCA8034-F4ED-4860-8F1E-386652B91DAB}" type="presParOf" srcId="{C08442FB-5670-4C42-AA43-C613F4EC483C}" destId="{C96C3DB3-29F0-4E46-BC47-FF788154CB86}" srcOrd="3" destOrd="0" presId="urn:microsoft.com/office/officeart/2018/2/layout/IconVerticalSolidList"/>
    <dgm:cxn modelId="{E72779D5-D8D3-4A4D-A6A4-89118E8EF1AA}" type="presParOf" srcId="{C08442FB-5670-4C42-AA43-C613F4EC483C}" destId="{E6E48565-345A-4877-839C-EBEB806E39F6}" srcOrd="4" destOrd="0" presId="urn:microsoft.com/office/officeart/2018/2/layout/IconVerticalSolidList"/>
    <dgm:cxn modelId="{A0BD8BED-112D-4393-A413-DD30BD599AD4}" type="presParOf" srcId="{79396FE9-05DA-42FA-9BE3-9BFB8E709C40}" destId="{4C8EDFE1-1DE6-4112-8D15-AFB3B819958B}" srcOrd="1" destOrd="0" presId="urn:microsoft.com/office/officeart/2018/2/layout/IconVerticalSolidList"/>
    <dgm:cxn modelId="{5BDD9681-516A-4A26-9ED2-64E5ECD64605}" type="presParOf" srcId="{79396FE9-05DA-42FA-9BE3-9BFB8E709C40}" destId="{4747D0B2-853A-4B61-BFCE-2D4DBEF5AF34}" srcOrd="2" destOrd="0" presId="urn:microsoft.com/office/officeart/2018/2/layout/IconVerticalSolidList"/>
    <dgm:cxn modelId="{5BF6E86D-0F0F-462C-AB21-2E699B63F26C}" type="presParOf" srcId="{4747D0B2-853A-4B61-BFCE-2D4DBEF5AF34}" destId="{7847C7F1-7173-4948-8696-A47147A66FBF}" srcOrd="0" destOrd="0" presId="urn:microsoft.com/office/officeart/2018/2/layout/IconVerticalSolidList"/>
    <dgm:cxn modelId="{91410C4B-B347-4643-AFF8-99FE259FC811}" type="presParOf" srcId="{4747D0B2-853A-4B61-BFCE-2D4DBEF5AF34}" destId="{D41392B3-40C5-4B75-910E-CF40B2C05666}" srcOrd="1" destOrd="0" presId="urn:microsoft.com/office/officeart/2018/2/layout/IconVerticalSolidList"/>
    <dgm:cxn modelId="{FB5A1F0D-6097-406A-82C2-B1637AEFDE5D}" type="presParOf" srcId="{4747D0B2-853A-4B61-BFCE-2D4DBEF5AF34}" destId="{41B161D4-2FDB-4D5C-908C-CE706B8588A5}" srcOrd="2" destOrd="0" presId="urn:microsoft.com/office/officeart/2018/2/layout/IconVerticalSolidList"/>
    <dgm:cxn modelId="{9845863E-309E-414D-A45A-0CC6093421CC}" type="presParOf" srcId="{4747D0B2-853A-4B61-BFCE-2D4DBEF5AF34}" destId="{FFA93FA8-E692-45A2-A346-041CF9B870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BFB49E-2C8F-49ED-AC03-A7BCB2D59B9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3D60C14-EABA-4DDC-A7F8-058660D89E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key elements of your stakeholder engagement processes over the past five years and how you engaged stakeholders as part of preparing this application for the five-year Renewal. </a:t>
          </a:r>
          <a:endParaRPr lang="en-US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29A0E01-94FC-4254-ADCB-F342729508EF}" type="parTrans" cxnId="{DF17C2F7-A0EB-4626-ABCA-0C6C45BEC284}">
      <dgm:prSet/>
      <dgm:spPr/>
      <dgm:t>
        <a:bodyPr/>
        <a:lstStyle/>
        <a:p>
          <a:endParaRPr lang="en-US"/>
        </a:p>
      </dgm:t>
    </dgm:pt>
    <dgm:pt modelId="{2FE4BD1C-1205-4094-AEFA-E8C6F49F4FCA}" type="sibTrans" cxnId="{DF17C2F7-A0EB-4626-ABCA-0C6C45BEC284}">
      <dgm:prSet/>
      <dgm:spPr/>
      <dgm:t>
        <a:bodyPr/>
        <a:lstStyle/>
        <a:p>
          <a:endParaRPr lang="en-US"/>
        </a:p>
      </dgm:t>
    </dgm:pt>
    <dgm:pt modelId="{3EEDDB54-850C-4DC0-AA6F-3AD76991C5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Attach any materials, for example, agendas, PowerPoints, or handouts, that supported the engagement. 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B074080-5BE5-4E55-98D8-A3EE083A7670}" type="parTrans" cxnId="{35359A1E-C6B3-4874-B6CB-AA845F49E9CD}">
      <dgm:prSet/>
      <dgm:spPr/>
      <dgm:t>
        <a:bodyPr/>
        <a:lstStyle/>
        <a:p>
          <a:endParaRPr lang="en-US"/>
        </a:p>
      </dgm:t>
    </dgm:pt>
    <dgm:pt modelId="{C1DCB475-0454-41AB-8F1E-A9B7686CE3DE}" type="sibTrans" cxnId="{35359A1E-C6B3-4874-B6CB-AA845F49E9CD}">
      <dgm:prSet/>
      <dgm:spPr/>
      <dgm:t>
        <a:bodyPr/>
        <a:lstStyle/>
        <a:p>
          <a:endParaRPr lang="en-US"/>
        </a:p>
      </dgm:t>
    </dgm:pt>
    <dgm:pt modelId="{0FC36B6E-9723-438E-89B7-8B57C17113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who you engaged, how you engaged them, and how they responded. 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A9844A7-0866-40ED-A3CD-4606ED4FFC69}" type="parTrans" cxnId="{3F09C555-AB31-4431-AA83-620C90DE9FFD}">
      <dgm:prSet/>
      <dgm:spPr/>
      <dgm:t>
        <a:bodyPr/>
        <a:lstStyle/>
        <a:p>
          <a:endParaRPr lang="en-US"/>
        </a:p>
      </dgm:t>
    </dgm:pt>
    <dgm:pt modelId="{A8953061-513C-4CF0-85D5-BE7429ADB7E1}" type="sibTrans" cxnId="{3F09C555-AB31-4431-AA83-620C90DE9FFD}">
      <dgm:prSet/>
      <dgm:spPr/>
      <dgm:t>
        <a:bodyPr/>
        <a:lstStyle/>
        <a:p>
          <a:endParaRPr lang="en-US"/>
        </a:p>
      </dgm:t>
    </dgm:pt>
    <dgm:pt modelId="{7512E070-4ECE-468D-B3F6-234A521DA66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How does the input you received affect the changes to your growth and improvement plan? </a:t>
          </a:r>
          <a:endParaRPr lang="en-US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F1953BD-4033-4A9A-9E62-7E63CEFD1FFC}" type="parTrans" cxnId="{4597D907-C828-47D8-915E-83C8C9AC09EA}">
      <dgm:prSet/>
      <dgm:spPr/>
      <dgm:t>
        <a:bodyPr/>
        <a:lstStyle/>
        <a:p>
          <a:endParaRPr lang="en-US"/>
        </a:p>
      </dgm:t>
    </dgm:pt>
    <dgm:pt modelId="{DE6CEB05-357B-42F9-A18A-DC1F646B7424}" type="sibTrans" cxnId="{4597D907-C828-47D8-915E-83C8C9AC09EA}">
      <dgm:prSet/>
      <dgm:spPr/>
      <dgm:t>
        <a:bodyPr/>
        <a:lstStyle/>
        <a:p>
          <a:endParaRPr lang="en-US"/>
        </a:p>
      </dgm:t>
    </dgm:pt>
    <dgm:pt modelId="{42DFF544-703E-442A-A885-8E46EAAF8D6D}" type="pres">
      <dgm:prSet presAssocID="{35BFB49E-2C8F-49ED-AC03-A7BCB2D59B9A}" presName="root" presStyleCnt="0">
        <dgm:presLayoutVars>
          <dgm:dir/>
          <dgm:resizeHandles val="exact"/>
        </dgm:presLayoutVars>
      </dgm:prSet>
      <dgm:spPr/>
    </dgm:pt>
    <dgm:pt modelId="{569754D6-2764-42C2-BF30-DA7F1C04F6C3}" type="pres">
      <dgm:prSet presAssocID="{63D60C14-EABA-4DDC-A7F8-058660D89E1C}" presName="compNode" presStyleCnt="0"/>
      <dgm:spPr/>
    </dgm:pt>
    <dgm:pt modelId="{38511057-B9AE-4F5A-B1A0-72671B34D16C}" type="pres">
      <dgm:prSet presAssocID="{63D60C14-EABA-4DDC-A7F8-058660D89E1C}" presName="bgRect" presStyleLbl="bgShp" presStyleIdx="0" presStyleCnt="4"/>
      <dgm:spPr/>
    </dgm:pt>
    <dgm:pt modelId="{3B87DC78-ACDA-4F8C-A0C3-D1F8D3B35C0D}" type="pres">
      <dgm:prSet presAssocID="{63D60C14-EABA-4DDC-A7F8-058660D89E1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AB47470-C31B-4F27-B333-69001EB29687}" type="pres">
      <dgm:prSet presAssocID="{63D60C14-EABA-4DDC-A7F8-058660D89E1C}" presName="spaceRect" presStyleCnt="0"/>
      <dgm:spPr/>
    </dgm:pt>
    <dgm:pt modelId="{73FA03B0-A6C0-4B13-8173-279EB1F6080C}" type="pres">
      <dgm:prSet presAssocID="{63D60C14-EABA-4DDC-A7F8-058660D89E1C}" presName="parTx" presStyleLbl="revTx" presStyleIdx="0" presStyleCnt="4">
        <dgm:presLayoutVars>
          <dgm:chMax val="0"/>
          <dgm:chPref val="0"/>
        </dgm:presLayoutVars>
      </dgm:prSet>
      <dgm:spPr/>
    </dgm:pt>
    <dgm:pt modelId="{2B7B62D0-E7B5-4120-86FF-974CF0966E60}" type="pres">
      <dgm:prSet presAssocID="{2FE4BD1C-1205-4094-AEFA-E8C6F49F4FCA}" presName="sibTrans" presStyleCnt="0"/>
      <dgm:spPr/>
    </dgm:pt>
    <dgm:pt modelId="{CC326870-EE2F-465B-9317-57F6C582D6A6}" type="pres">
      <dgm:prSet presAssocID="{3EEDDB54-850C-4DC0-AA6F-3AD76991C5B4}" presName="compNode" presStyleCnt="0"/>
      <dgm:spPr/>
    </dgm:pt>
    <dgm:pt modelId="{BE5E1784-95C0-4D67-B261-D2879F2D5698}" type="pres">
      <dgm:prSet presAssocID="{3EEDDB54-850C-4DC0-AA6F-3AD76991C5B4}" presName="bgRect" presStyleLbl="bgShp" presStyleIdx="1" presStyleCnt="4"/>
      <dgm:spPr/>
    </dgm:pt>
    <dgm:pt modelId="{0B7E88FB-E018-4707-B92A-7FD95949F183}" type="pres">
      <dgm:prSet presAssocID="{3EEDDB54-850C-4DC0-AA6F-3AD76991C5B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clip"/>
        </a:ext>
      </dgm:extLst>
    </dgm:pt>
    <dgm:pt modelId="{2B01E0E5-A254-433D-AE6E-B86CE2953B81}" type="pres">
      <dgm:prSet presAssocID="{3EEDDB54-850C-4DC0-AA6F-3AD76991C5B4}" presName="spaceRect" presStyleCnt="0"/>
      <dgm:spPr/>
    </dgm:pt>
    <dgm:pt modelId="{A632A5B0-5061-4368-912D-0FA96CAC0083}" type="pres">
      <dgm:prSet presAssocID="{3EEDDB54-850C-4DC0-AA6F-3AD76991C5B4}" presName="parTx" presStyleLbl="revTx" presStyleIdx="1" presStyleCnt="4">
        <dgm:presLayoutVars>
          <dgm:chMax val="0"/>
          <dgm:chPref val="0"/>
        </dgm:presLayoutVars>
      </dgm:prSet>
      <dgm:spPr/>
    </dgm:pt>
    <dgm:pt modelId="{F68DE0B5-C28A-4E96-9D0A-BD293E1D7F5E}" type="pres">
      <dgm:prSet presAssocID="{C1DCB475-0454-41AB-8F1E-A9B7686CE3DE}" presName="sibTrans" presStyleCnt="0"/>
      <dgm:spPr/>
    </dgm:pt>
    <dgm:pt modelId="{D23794EA-BF23-4CE7-A15B-E6767409A1F2}" type="pres">
      <dgm:prSet presAssocID="{0FC36B6E-9723-438E-89B7-8B57C17113A7}" presName="compNode" presStyleCnt="0"/>
      <dgm:spPr/>
    </dgm:pt>
    <dgm:pt modelId="{4424A738-2844-4717-9F9E-9BB6BDFE13EB}" type="pres">
      <dgm:prSet presAssocID="{0FC36B6E-9723-438E-89B7-8B57C17113A7}" presName="bgRect" presStyleLbl="bgShp" presStyleIdx="2" presStyleCnt="4"/>
      <dgm:spPr/>
    </dgm:pt>
    <dgm:pt modelId="{FF428097-E83A-449D-A74E-AD2E2E9BC95A}" type="pres">
      <dgm:prSet presAssocID="{0FC36B6E-9723-438E-89B7-8B57C17113A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el Face Outline"/>
        </a:ext>
      </dgm:extLst>
    </dgm:pt>
    <dgm:pt modelId="{FD9F547A-9A7F-4BA3-B563-FA93FF33B09F}" type="pres">
      <dgm:prSet presAssocID="{0FC36B6E-9723-438E-89B7-8B57C17113A7}" presName="spaceRect" presStyleCnt="0"/>
      <dgm:spPr/>
    </dgm:pt>
    <dgm:pt modelId="{5D46F09F-02C6-4046-8725-C362F8172336}" type="pres">
      <dgm:prSet presAssocID="{0FC36B6E-9723-438E-89B7-8B57C17113A7}" presName="parTx" presStyleLbl="revTx" presStyleIdx="2" presStyleCnt="4">
        <dgm:presLayoutVars>
          <dgm:chMax val="0"/>
          <dgm:chPref val="0"/>
        </dgm:presLayoutVars>
      </dgm:prSet>
      <dgm:spPr/>
    </dgm:pt>
    <dgm:pt modelId="{4931EB11-3FAC-4359-B0C2-43DF1BD1A86B}" type="pres">
      <dgm:prSet presAssocID="{A8953061-513C-4CF0-85D5-BE7429ADB7E1}" presName="sibTrans" presStyleCnt="0"/>
      <dgm:spPr/>
    </dgm:pt>
    <dgm:pt modelId="{609CD916-C36A-4CDA-A647-2BEB86C549B8}" type="pres">
      <dgm:prSet presAssocID="{7512E070-4ECE-468D-B3F6-234A521DA663}" presName="compNode" presStyleCnt="0"/>
      <dgm:spPr/>
    </dgm:pt>
    <dgm:pt modelId="{344AA911-898F-48F2-9BE8-A4776E7C2D95}" type="pres">
      <dgm:prSet presAssocID="{7512E070-4ECE-468D-B3F6-234A521DA663}" presName="bgRect" presStyleLbl="bgShp" presStyleIdx="3" presStyleCnt="4"/>
      <dgm:spPr/>
    </dgm:pt>
    <dgm:pt modelId="{9929D3C8-42A7-4D1F-9F64-39370696396A}" type="pres">
      <dgm:prSet presAssocID="{7512E070-4ECE-468D-B3F6-234A521DA66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FA2DA6ED-590F-438B-A38C-1D1E5406D0EA}" type="pres">
      <dgm:prSet presAssocID="{7512E070-4ECE-468D-B3F6-234A521DA663}" presName="spaceRect" presStyleCnt="0"/>
      <dgm:spPr/>
    </dgm:pt>
    <dgm:pt modelId="{AF8309A8-22D6-414A-AE8D-9184FF5EA19F}" type="pres">
      <dgm:prSet presAssocID="{7512E070-4ECE-468D-B3F6-234A521DA66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597D907-C828-47D8-915E-83C8C9AC09EA}" srcId="{35BFB49E-2C8F-49ED-AC03-A7BCB2D59B9A}" destId="{7512E070-4ECE-468D-B3F6-234A521DA663}" srcOrd="3" destOrd="0" parTransId="{9F1953BD-4033-4A9A-9E62-7E63CEFD1FFC}" sibTransId="{DE6CEB05-357B-42F9-A18A-DC1F646B7424}"/>
    <dgm:cxn modelId="{F344E414-1B52-42A5-B755-7288037BD7D2}" type="presOf" srcId="{7512E070-4ECE-468D-B3F6-234A521DA663}" destId="{AF8309A8-22D6-414A-AE8D-9184FF5EA19F}" srcOrd="0" destOrd="0" presId="urn:microsoft.com/office/officeart/2018/2/layout/IconVerticalSolidList"/>
    <dgm:cxn modelId="{35359A1E-C6B3-4874-B6CB-AA845F49E9CD}" srcId="{35BFB49E-2C8F-49ED-AC03-A7BCB2D59B9A}" destId="{3EEDDB54-850C-4DC0-AA6F-3AD76991C5B4}" srcOrd="1" destOrd="0" parTransId="{1B074080-5BE5-4E55-98D8-A3EE083A7670}" sibTransId="{C1DCB475-0454-41AB-8F1E-A9B7686CE3DE}"/>
    <dgm:cxn modelId="{3F09C555-AB31-4431-AA83-620C90DE9FFD}" srcId="{35BFB49E-2C8F-49ED-AC03-A7BCB2D59B9A}" destId="{0FC36B6E-9723-438E-89B7-8B57C17113A7}" srcOrd="2" destOrd="0" parTransId="{9A9844A7-0866-40ED-A3CD-4606ED4FFC69}" sibTransId="{A8953061-513C-4CF0-85D5-BE7429ADB7E1}"/>
    <dgm:cxn modelId="{9405337E-17AA-4003-9534-F26ACBA2F1CE}" type="presOf" srcId="{3EEDDB54-850C-4DC0-AA6F-3AD76991C5B4}" destId="{A632A5B0-5061-4368-912D-0FA96CAC0083}" srcOrd="0" destOrd="0" presId="urn:microsoft.com/office/officeart/2018/2/layout/IconVerticalSolidList"/>
    <dgm:cxn modelId="{A0694182-812F-41BA-B2D3-212C4A043B67}" type="presOf" srcId="{35BFB49E-2C8F-49ED-AC03-A7BCB2D59B9A}" destId="{42DFF544-703E-442A-A885-8E46EAAF8D6D}" srcOrd="0" destOrd="0" presId="urn:microsoft.com/office/officeart/2018/2/layout/IconVerticalSolidList"/>
    <dgm:cxn modelId="{4889BD83-B37F-4A0C-9025-E0981EAA4719}" type="presOf" srcId="{0FC36B6E-9723-438E-89B7-8B57C17113A7}" destId="{5D46F09F-02C6-4046-8725-C362F8172336}" srcOrd="0" destOrd="0" presId="urn:microsoft.com/office/officeart/2018/2/layout/IconVerticalSolidList"/>
    <dgm:cxn modelId="{7FC54DED-DD93-48CB-95B8-5BE191C8D053}" type="presOf" srcId="{63D60C14-EABA-4DDC-A7F8-058660D89E1C}" destId="{73FA03B0-A6C0-4B13-8173-279EB1F6080C}" srcOrd="0" destOrd="0" presId="urn:microsoft.com/office/officeart/2018/2/layout/IconVerticalSolidList"/>
    <dgm:cxn modelId="{DF17C2F7-A0EB-4626-ABCA-0C6C45BEC284}" srcId="{35BFB49E-2C8F-49ED-AC03-A7BCB2D59B9A}" destId="{63D60C14-EABA-4DDC-A7F8-058660D89E1C}" srcOrd="0" destOrd="0" parTransId="{529A0E01-94FC-4254-ADCB-F342729508EF}" sibTransId="{2FE4BD1C-1205-4094-AEFA-E8C6F49F4FCA}"/>
    <dgm:cxn modelId="{7F025690-CF49-4925-B8D6-F09B630FD4BF}" type="presParOf" srcId="{42DFF544-703E-442A-A885-8E46EAAF8D6D}" destId="{569754D6-2764-42C2-BF30-DA7F1C04F6C3}" srcOrd="0" destOrd="0" presId="urn:microsoft.com/office/officeart/2018/2/layout/IconVerticalSolidList"/>
    <dgm:cxn modelId="{912A8FBE-50C7-4F34-BFF5-66712095D02F}" type="presParOf" srcId="{569754D6-2764-42C2-BF30-DA7F1C04F6C3}" destId="{38511057-B9AE-4F5A-B1A0-72671B34D16C}" srcOrd="0" destOrd="0" presId="urn:microsoft.com/office/officeart/2018/2/layout/IconVerticalSolidList"/>
    <dgm:cxn modelId="{4148D5F7-8F70-4942-820E-104DDDCD0C16}" type="presParOf" srcId="{569754D6-2764-42C2-BF30-DA7F1C04F6C3}" destId="{3B87DC78-ACDA-4F8C-A0C3-D1F8D3B35C0D}" srcOrd="1" destOrd="0" presId="urn:microsoft.com/office/officeart/2018/2/layout/IconVerticalSolidList"/>
    <dgm:cxn modelId="{FB6DA633-5C54-4844-90B3-2F379C840177}" type="presParOf" srcId="{569754D6-2764-42C2-BF30-DA7F1C04F6C3}" destId="{FAB47470-C31B-4F27-B333-69001EB29687}" srcOrd="2" destOrd="0" presId="urn:microsoft.com/office/officeart/2018/2/layout/IconVerticalSolidList"/>
    <dgm:cxn modelId="{4404B67B-5628-4D7A-A75B-9754817C39DE}" type="presParOf" srcId="{569754D6-2764-42C2-BF30-DA7F1C04F6C3}" destId="{73FA03B0-A6C0-4B13-8173-279EB1F6080C}" srcOrd="3" destOrd="0" presId="urn:microsoft.com/office/officeart/2018/2/layout/IconVerticalSolidList"/>
    <dgm:cxn modelId="{05683295-EB7E-4616-BDF7-B912481412A0}" type="presParOf" srcId="{42DFF544-703E-442A-A885-8E46EAAF8D6D}" destId="{2B7B62D0-E7B5-4120-86FF-974CF0966E60}" srcOrd="1" destOrd="0" presId="urn:microsoft.com/office/officeart/2018/2/layout/IconVerticalSolidList"/>
    <dgm:cxn modelId="{BB85F912-1F6E-4A2B-9CCC-5E5F0EFEBFBC}" type="presParOf" srcId="{42DFF544-703E-442A-A885-8E46EAAF8D6D}" destId="{CC326870-EE2F-465B-9317-57F6C582D6A6}" srcOrd="2" destOrd="0" presId="urn:microsoft.com/office/officeart/2018/2/layout/IconVerticalSolidList"/>
    <dgm:cxn modelId="{C48F5F7F-05EB-415E-B288-84D823AC2117}" type="presParOf" srcId="{CC326870-EE2F-465B-9317-57F6C582D6A6}" destId="{BE5E1784-95C0-4D67-B261-D2879F2D5698}" srcOrd="0" destOrd="0" presId="urn:microsoft.com/office/officeart/2018/2/layout/IconVerticalSolidList"/>
    <dgm:cxn modelId="{F1518BF1-8703-4B24-8785-F060B7C9DD63}" type="presParOf" srcId="{CC326870-EE2F-465B-9317-57F6C582D6A6}" destId="{0B7E88FB-E018-4707-B92A-7FD95949F183}" srcOrd="1" destOrd="0" presId="urn:microsoft.com/office/officeart/2018/2/layout/IconVerticalSolidList"/>
    <dgm:cxn modelId="{10065BA6-AB92-42F3-A2A9-F1F07FEC5BC9}" type="presParOf" srcId="{CC326870-EE2F-465B-9317-57F6C582D6A6}" destId="{2B01E0E5-A254-433D-AE6E-B86CE2953B81}" srcOrd="2" destOrd="0" presId="urn:microsoft.com/office/officeart/2018/2/layout/IconVerticalSolidList"/>
    <dgm:cxn modelId="{685AE8D3-F39A-447D-9DDF-2107454C4F25}" type="presParOf" srcId="{CC326870-EE2F-465B-9317-57F6C582D6A6}" destId="{A632A5B0-5061-4368-912D-0FA96CAC0083}" srcOrd="3" destOrd="0" presId="urn:microsoft.com/office/officeart/2018/2/layout/IconVerticalSolidList"/>
    <dgm:cxn modelId="{163ABAA2-86CF-4B4B-8BB2-F4EF3CA91BFB}" type="presParOf" srcId="{42DFF544-703E-442A-A885-8E46EAAF8D6D}" destId="{F68DE0B5-C28A-4E96-9D0A-BD293E1D7F5E}" srcOrd="3" destOrd="0" presId="urn:microsoft.com/office/officeart/2018/2/layout/IconVerticalSolidList"/>
    <dgm:cxn modelId="{9CB9C9C1-4B28-4E1F-B7C2-C5BF3F61E773}" type="presParOf" srcId="{42DFF544-703E-442A-A885-8E46EAAF8D6D}" destId="{D23794EA-BF23-4CE7-A15B-E6767409A1F2}" srcOrd="4" destOrd="0" presId="urn:microsoft.com/office/officeart/2018/2/layout/IconVerticalSolidList"/>
    <dgm:cxn modelId="{6659359E-919D-4717-8ACC-D56F2833D764}" type="presParOf" srcId="{D23794EA-BF23-4CE7-A15B-E6767409A1F2}" destId="{4424A738-2844-4717-9F9E-9BB6BDFE13EB}" srcOrd="0" destOrd="0" presId="urn:microsoft.com/office/officeart/2018/2/layout/IconVerticalSolidList"/>
    <dgm:cxn modelId="{48F9E379-5012-483A-B977-4A2A017E721A}" type="presParOf" srcId="{D23794EA-BF23-4CE7-A15B-E6767409A1F2}" destId="{FF428097-E83A-449D-A74E-AD2E2E9BC95A}" srcOrd="1" destOrd="0" presId="urn:microsoft.com/office/officeart/2018/2/layout/IconVerticalSolidList"/>
    <dgm:cxn modelId="{BD943595-21F7-4EC2-9321-C67C700CEE59}" type="presParOf" srcId="{D23794EA-BF23-4CE7-A15B-E6767409A1F2}" destId="{FD9F547A-9A7F-4BA3-B563-FA93FF33B09F}" srcOrd="2" destOrd="0" presId="urn:microsoft.com/office/officeart/2018/2/layout/IconVerticalSolidList"/>
    <dgm:cxn modelId="{FDB9D5AA-4CAE-456E-9CED-2EC05DEF4653}" type="presParOf" srcId="{D23794EA-BF23-4CE7-A15B-E6767409A1F2}" destId="{5D46F09F-02C6-4046-8725-C362F8172336}" srcOrd="3" destOrd="0" presId="urn:microsoft.com/office/officeart/2018/2/layout/IconVerticalSolidList"/>
    <dgm:cxn modelId="{8AED5568-6A4A-461F-9DA0-49CF97A4FBAE}" type="presParOf" srcId="{42DFF544-703E-442A-A885-8E46EAAF8D6D}" destId="{4931EB11-3FAC-4359-B0C2-43DF1BD1A86B}" srcOrd="5" destOrd="0" presId="urn:microsoft.com/office/officeart/2018/2/layout/IconVerticalSolidList"/>
    <dgm:cxn modelId="{347426FD-39C9-4E4F-A9D0-44C04912EAB3}" type="presParOf" srcId="{42DFF544-703E-442A-A885-8E46EAAF8D6D}" destId="{609CD916-C36A-4CDA-A647-2BEB86C549B8}" srcOrd="6" destOrd="0" presId="urn:microsoft.com/office/officeart/2018/2/layout/IconVerticalSolidList"/>
    <dgm:cxn modelId="{D43FFDBE-F4B2-4E9A-A933-7B815A9E21F2}" type="presParOf" srcId="{609CD916-C36A-4CDA-A647-2BEB86C549B8}" destId="{344AA911-898F-48F2-9BE8-A4776E7C2D95}" srcOrd="0" destOrd="0" presId="urn:microsoft.com/office/officeart/2018/2/layout/IconVerticalSolidList"/>
    <dgm:cxn modelId="{7AC6E3DC-4603-4618-B55B-C1FA14049238}" type="presParOf" srcId="{609CD916-C36A-4CDA-A647-2BEB86C549B8}" destId="{9929D3C8-42A7-4D1F-9F64-39370696396A}" srcOrd="1" destOrd="0" presId="urn:microsoft.com/office/officeart/2018/2/layout/IconVerticalSolidList"/>
    <dgm:cxn modelId="{5CA55D74-4D4A-432B-B606-57FECC2AAC46}" type="presParOf" srcId="{609CD916-C36A-4CDA-A647-2BEB86C549B8}" destId="{FA2DA6ED-590F-438B-A38C-1D1E5406D0EA}" srcOrd="2" destOrd="0" presId="urn:microsoft.com/office/officeart/2018/2/layout/IconVerticalSolidList"/>
    <dgm:cxn modelId="{2A8C5887-759D-4CC2-A9FA-8121443DBB45}" type="presParOf" srcId="{609CD916-C36A-4CDA-A647-2BEB86C549B8}" destId="{AF8309A8-22D6-414A-AE8D-9184FF5EA1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940EBF-0AB2-44B0-AEED-F54C15C9E61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67BFBC0-24D5-4DA3-AF91-B92A52778C08}">
      <dgm:prSet/>
      <dgm:spPr/>
      <dgm:t>
        <a:bodyPr/>
        <a:lstStyle/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highlights of your participation in the IEP program since designation. </a:t>
          </a:r>
        </a:p>
      </dgm:t>
    </dgm:pt>
    <dgm:pt modelId="{FAF0B15E-07CD-4AB5-9164-F8FD9B335A06}" type="parTrans" cxnId="{8515B861-C5F0-475F-986A-FC05CF4292D9}">
      <dgm:prSet/>
      <dgm:spPr/>
      <dgm:t>
        <a:bodyPr/>
        <a:lstStyle/>
        <a:p>
          <a:endParaRPr lang="en-US"/>
        </a:p>
      </dgm:t>
    </dgm:pt>
    <dgm:pt modelId="{01E8A940-660F-478B-8548-7C962F8E9254}" type="sibTrans" cxnId="{8515B861-C5F0-475F-986A-FC05CF4292D9}">
      <dgm:prSet/>
      <dgm:spPr/>
      <dgm:t>
        <a:bodyPr/>
        <a:lstStyle/>
        <a:p>
          <a:endParaRPr lang="en-US"/>
        </a:p>
      </dgm:t>
    </dgm:pt>
    <dgm:pt modelId="{372D06BF-5B53-4C92-9756-48D8E11DBB8A}">
      <dgm:prSet/>
      <dgm:spPr/>
      <dgm:t>
        <a:bodyPr/>
        <a:lstStyle/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activities, meetings, webinars, or other activities have you participated in? </a:t>
          </a:r>
        </a:p>
      </dgm:t>
    </dgm:pt>
    <dgm:pt modelId="{83365BDB-BC6F-4077-9EC4-DB35751FC219}" type="parTrans" cxnId="{5562437D-2081-446F-8169-A17B4C659658}">
      <dgm:prSet/>
      <dgm:spPr/>
      <dgm:t>
        <a:bodyPr/>
        <a:lstStyle/>
        <a:p>
          <a:endParaRPr lang="en-US"/>
        </a:p>
      </dgm:t>
    </dgm:pt>
    <dgm:pt modelId="{67C41201-B8F3-435E-945C-1ACD4651896E}" type="sibTrans" cxnId="{5562437D-2081-446F-8169-A17B4C659658}">
      <dgm:prSet/>
      <dgm:spPr/>
      <dgm:t>
        <a:bodyPr/>
        <a:lstStyle/>
        <a:p>
          <a:endParaRPr lang="en-US"/>
        </a:p>
      </dgm:t>
    </dgm:pt>
    <dgm:pt modelId="{BBDABE33-FBC2-410E-A271-8B8325B6BACF}">
      <dgm:prSet/>
      <dgm:spPr/>
      <dgm:t>
        <a:bodyPr/>
        <a:lstStyle/>
        <a:p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improvement would you suggest for the program? </a:t>
          </a:r>
        </a:p>
      </dgm:t>
    </dgm:pt>
    <dgm:pt modelId="{DC3425D2-E333-449B-81B2-BAFFBF036DC9}" type="parTrans" cxnId="{E2564C70-2033-462D-AFD5-35225EBDB762}">
      <dgm:prSet/>
      <dgm:spPr/>
      <dgm:t>
        <a:bodyPr/>
        <a:lstStyle/>
        <a:p>
          <a:endParaRPr lang="en-US"/>
        </a:p>
      </dgm:t>
    </dgm:pt>
    <dgm:pt modelId="{7A394158-7478-464F-9992-05CD66F4048E}" type="sibTrans" cxnId="{E2564C70-2033-462D-AFD5-35225EBDB762}">
      <dgm:prSet/>
      <dgm:spPr/>
      <dgm:t>
        <a:bodyPr/>
        <a:lstStyle/>
        <a:p>
          <a:endParaRPr lang="en-US"/>
        </a:p>
      </dgm:t>
    </dgm:pt>
    <dgm:pt modelId="{21DEDEAD-E381-4D2D-8FAC-A37C1EA1DC3E}" type="pres">
      <dgm:prSet presAssocID="{F2940EBF-0AB2-44B0-AEED-F54C15C9E619}" presName="root" presStyleCnt="0">
        <dgm:presLayoutVars>
          <dgm:dir/>
          <dgm:resizeHandles val="exact"/>
        </dgm:presLayoutVars>
      </dgm:prSet>
      <dgm:spPr/>
    </dgm:pt>
    <dgm:pt modelId="{8D623DB3-0441-40F6-9D17-CA583FF7F70B}" type="pres">
      <dgm:prSet presAssocID="{367BFBC0-24D5-4DA3-AF91-B92A52778C08}" presName="compNode" presStyleCnt="0"/>
      <dgm:spPr/>
    </dgm:pt>
    <dgm:pt modelId="{87AB7D14-C530-4DAB-9FCA-E1E4AACC11DA}" type="pres">
      <dgm:prSet presAssocID="{367BFBC0-24D5-4DA3-AF91-B92A52778C08}" presName="bgRect" presStyleLbl="bgShp" presStyleIdx="0" presStyleCnt="3"/>
      <dgm:spPr/>
    </dgm:pt>
    <dgm:pt modelId="{6779A589-C8DD-476B-9AA3-ECDAAB6F9919}" type="pres">
      <dgm:prSet presAssocID="{367BFBC0-24D5-4DA3-AF91-B92A52778C0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2F176E2-4AD4-4262-9E70-AEDF0F3285F6}" type="pres">
      <dgm:prSet presAssocID="{367BFBC0-24D5-4DA3-AF91-B92A52778C08}" presName="spaceRect" presStyleCnt="0"/>
      <dgm:spPr/>
    </dgm:pt>
    <dgm:pt modelId="{7FCE12F7-51EC-4828-94E7-77D0CFA1991C}" type="pres">
      <dgm:prSet presAssocID="{367BFBC0-24D5-4DA3-AF91-B92A52778C08}" presName="parTx" presStyleLbl="revTx" presStyleIdx="0" presStyleCnt="3">
        <dgm:presLayoutVars>
          <dgm:chMax val="0"/>
          <dgm:chPref val="0"/>
        </dgm:presLayoutVars>
      </dgm:prSet>
      <dgm:spPr/>
    </dgm:pt>
    <dgm:pt modelId="{49FB5110-7C81-4979-A4B3-366E7427D992}" type="pres">
      <dgm:prSet presAssocID="{01E8A940-660F-478B-8548-7C962F8E9254}" presName="sibTrans" presStyleCnt="0"/>
      <dgm:spPr/>
    </dgm:pt>
    <dgm:pt modelId="{BD132C04-69FB-4D99-AD5A-3777091E938B}" type="pres">
      <dgm:prSet presAssocID="{372D06BF-5B53-4C92-9756-48D8E11DBB8A}" presName="compNode" presStyleCnt="0"/>
      <dgm:spPr/>
    </dgm:pt>
    <dgm:pt modelId="{2A2F2AA2-1A10-4963-8850-A8B8F0A1606E}" type="pres">
      <dgm:prSet presAssocID="{372D06BF-5B53-4C92-9756-48D8E11DBB8A}" presName="bgRect" presStyleLbl="bgShp" presStyleIdx="1" presStyleCnt="3"/>
      <dgm:spPr/>
    </dgm:pt>
    <dgm:pt modelId="{3D9FBEB0-5AA6-4ED7-AC75-A311EB503CA1}" type="pres">
      <dgm:prSet presAssocID="{372D06BF-5B53-4C92-9756-48D8E11DBB8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3606624-6F5A-4E8D-9892-6D71449AC8EA}" type="pres">
      <dgm:prSet presAssocID="{372D06BF-5B53-4C92-9756-48D8E11DBB8A}" presName="spaceRect" presStyleCnt="0"/>
      <dgm:spPr/>
    </dgm:pt>
    <dgm:pt modelId="{32C24656-0BA3-405F-AACD-B4FBB0239A5C}" type="pres">
      <dgm:prSet presAssocID="{372D06BF-5B53-4C92-9756-48D8E11DBB8A}" presName="parTx" presStyleLbl="revTx" presStyleIdx="1" presStyleCnt="3">
        <dgm:presLayoutVars>
          <dgm:chMax val="0"/>
          <dgm:chPref val="0"/>
        </dgm:presLayoutVars>
      </dgm:prSet>
      <dgm:spPr/>
    </dgm:pt>
    <dgm:pt modelId="{BF70AA77-E1AE-4EE4-A8FD-992069EFF285}" type="pres">
      <dgm:prSet presAssocID="{67C41201-B8F3-435E-945C-1ACD4651896E}" presName="sibTrans" presStyleCnt="0"/>
      <dgm:spPr/>
    </dgm:pt>
    <dgm:pt modelId="{EB61CE34-E29E-425F-B98E-74DE7AE912CE}" type="pres">
      <dgm:prSet presAssocID="{BBDABE33-FBC2-410E-A271-8B8325B6BACF}" presName="compNode" presStyleCnt="0"/>
      <dgm:spPr/>
    </dgm:pt>
    <dgm:pt modelId="{5E4B69B3-2855-479E-BB60-723715188F42}" type="pres">
      <dgm:prSet presAssocID="{BBDABE33-FBC2-410E-A271-8B8325B6BACF}" presName="bgRect" presStyleLbl="bgShp" presStyleIdx="2" presStyleCnt="3"/>
      <dgm:spPr/>
    </dgm:pt>
    <dgm:pt modelId="{CF27339B-D1BF-48C3-8100-BE7346A83FAF}" type="pres">
      <dgm:prSet presAssocID="{BBDABE33-FBC2-410E-A271-8B8325B6BAC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B4E68BF-2512-4926-B0D7-5FDABA13DBA8}" type="pres">
      <dgm:prSet presAssocID="{BBDABE33-FBC2-410E-A271-8B8325B6BACF}" presName="spaceRect" presStyleCnt="0"/>
      <dgm:spPr/>
    </dgm:pt>
    <dgm:pt modelId="{1FD31DEC-7A94-4D84-94DE-9CD46B84EF17}" type="pres">
      <dgm:prSet presAssocID="{BBDABE33-FBC2-410E-A271-8B8325B6BAC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D79273D-2016-405D-8CC1-589E983FCCC9}" type="presOf" srcId="{BBDABE33-FBC2-410E-A271-8B8325B6BACF}" destId="{1FD31DEC-7A94-4D84-94DE-9CD46B84EF17}" srcOrd="0" destOrd="0" presId="urn:microsoft.com/office/officeart/2018/2/layout/IconVerticalSolidList"/>
    <dgm:cxn modelId="{8515B861-C5F0-475F-986A-FC05CF4292D9}" srcId="{F2940EBF-0AB2-44B0-AEED-F54C15C9E619}" destId="{367BFBC0-24D5-4DA3-AF91-B92A52778C08}" srcOrd="0" destOrd="0" parTransId="{FAF0B15E-07CD-4AB5-9164-F8FD9B335A06}" sibTransId="{01E8A940-660F-478B-8548-7C962F8E9254}"/>
    <dgm:cxn modelId="{E2564C70-2033-462D-AFD5-35225EBDB762}" srcId="{F2940EBF-0AB2-44B0-AEED-F54C15C9E619}" destId="{BBDABE33-FBC2-410E-A271-8B8325B6BACF}" srcOrd="2" destOrd="0" parTransId="{DC3425D2-E333-449B-81B2-BAFFBF036DC9}" sibTransId="{7A394158-7478-464F-9992-05CD66F4048E}"/>
    <dgm:cxn modelId="{5562437D-2081-446F-8169-A17B4C659658}" srcId="{F2940EBF-0AB2-44B0-AEED-F54C15C9E619}" destId="{372D06BF-5B53-4C92-9756-48D8E11DBB8A}" srcOrd="1" destOrd="0" parTransId="{83365BDB-BC6F-4077-9EC4-DB35751FC219}" sibTransId="{67C41201-B8F3-435E-945C-1ACD4651896E}"/>
    <dgm:cxn modelId="{6B930999-615F-4AAC-BADF-27569D47D5A3}" type="presOf" srcId="{372D06BF-5B53-4C92-9756-48D8E11DBB8A}" destId="{32C24656-0BA3-405F-AACD-B4FBB0239A5C}" srcOrd="0" destOrd="0" presId="urn:microsoft.com/office/officeart/2018/2/layout/IconVerticalSolidList"/>
    <dgm:cxn modelId="{0FD6CFA1-2392-429B-9826-F042BF2E1CEC}" type="presOf" srcId="{F2940EBF-0AB2-44B0-AEED-F54C15C9E619}" destId="{21DEDEAD-E381-4D2D-8FAC-A37C1EA1DC3E}" srcOrd="0" destOrd="0" presId="urn:microsoft.com/office/officeart/2018/2/layout/IconVerticalSolidList"/>
    <dgm:cxn modelId="{6DE202F2-45B3-47DF-805E-A844C2431BC9}" type="presOf" srcId="{367BFBC0-24D5-4DA3-AF91-B92A52778C08}" destId="{7FCE12F7-51EC-4828-94E7-77D0CFA1991C}" srcOrd="0" destOrd="0" presId="urn:microsoft.com/office/officeart/2018/2/layout/IconVerticalSolidList"/>
    <dgm:cxn modelId="{3797ABF7-5746-471F-9FA3-B49E692BE90A}" type="presParOf" srcId="{21DEDEAD-E381-4D2D-8FAC-A37C1EA1DC3E}" destId="{8D623DB3-0441-40F6-9D17-CA583FF7F70B}" srcOrd="0" destOrd="0" presId="urn:microsoft.com/office/officeart/2018/2/layout/IconVerticalSolidList"/>
    <dgm:cxn modelId="{2B32F465-FECF-4918-9E73-63C265006010}" type="presParOf" srcId="{8D623DB3-0441-40F6-9D17-CA583FF7F70B}" destId="{87AB7D14-C530-4DAB-9FCA-E1E4AACC11DA}" srcOrd="0" destOrd="0" presId="urn:microsoft.com/office/officeart/2018/2/layout/IconVerticalSolidList"/>
    <dgm:cxn modelId="{077021F4-DBFF-4F85-AAA3-CDDEA57B043A}" type="presParOf" srcId="{8D623DB3-0441-40F6-9D17-CA583FF7F70B}" destId="{6779A589-C8DD-476B-9AA3-ECDAAB6F9919}" srcOrd="1" destOrd="0" presId="urn:microsoft.com/office/officeart/2018/2/layout/IconVerticalSolidList"/>
    <dgm:cxn modelId="{2E1E107F-13E6-4F96-B6A6-13015ECA5100}" type="presParOf" srcId="{8D623DB3-0441-40F6-9D17-CA583FF7F70B}" destId="{D2F176E2-4AD4-4262-9E70-AEDF0F3285F6}" srcOrd="2" destOrd="0" presId="urn:microsoft.com/office/officeart/2018/2/layout/IconVerticalSolidList"/>
    <dgm:cxn modelId="{23A2B64F-4056-490A-81DA-AEA69BEE3B75}" type="presParOf" srcId="{8D623DB3-0441-40F6-9D17-CA583FF7F70B}" destId="{7FCE12F7-51EC-4828-94E7-77D0CFA1991C}" srcOrd="3" destOrd="0" presId="urn:microsoft.com/office/officeart/2018/2/layout/IconVerticalSolidList"/>
    <dgm:cxn modelId="{DF095261-81DC-4431-B28E-3F8953573752}" type="presParOf" srcId="{21DEDEAD-E381-4D2D-8FAC-A37C1EA1DC3E}" destId="{49FB5110-7C81-4979-A4B3-366E7427D992}" srcOrd="1" destOrd="0" presId="urn:microsoft.com/office/officeart/2018/2/layout/IconVerticalSolidList"/>
    <dgm:cxn modelId="{911AEA51-ECC0-423A-9C02-288D3FA234B6}" type="presParOf" srcId="{21DEDEAD-E381-4D2D-8FAC-A37C1EA1DC3E}" destId="{BD132C04-69FB-4D99-AD5A-3777091E938B}" srcOrd="2" destOrd="0" presId="urn:microsoft.com/office/officeart/2018/2/layout/IconVerticalSolidList"/>
    <dgm:cxn modelId="{0B8C62A3-400D-4690-88A9-19E80261986C}" type="presParOf" srcId="{BD132C04-69FB-4D99-AD5A-3777091E938B}" destId="{2A2F2AA2-1A10-4963-8850-A8B8F0A1606E}" srcOrd="0" destOrd="0" presId="urn:microsoft.com/office/officeart/2018/2/layout/IconVerticalSolidList"/>
    <dgm:cxn modelId="{3237AFC4-700D-46C6-8D37-A8A5CBFAEA69}" type="presParOf" srcId="{BD132C04-69FB-4D99-AD5A-3777091E938B}" destId="{3D9FBEB0-5AA6-4ED7-AC75-A311EB503CA1}" srcOrd="1" destOrd="0" presId="urn:microsoft.com/office/officeart/2018/2/layout/IconVerticalSolidList"/>
    <dgm:cxn modelId="{28D0BE2B-1E4A-46A0-9801-C24D9EBA13B8}" type="presParOf" srcId="{BD132C04-69FB-4D99-AD5A-3777091E938B}" destId="{43606624-6F5A-4E8D-9892-6D71449AC8EA}" srcOrd="2" destOrd="0" presId="urn:microsoft.com/office/officeart/2018/2/layout/IconVerticalSolidList"/>
    <dgm:cxn modelId="{8B53B9BC-AAD9-429A-A3D2-EF38DE897E17}" type="presParOf" srcId="{BD132C04-69FB-4D99-AD5A-3777091E938B}" destId="{32C24656-0BA3-405F-AACD-B4FBB0239A5C}" srcOrd="3" destOrd="0" presId="urn:microsoft.com/office/officeart/2018/2/layout/IconVerticalSolidList"/>
    <dgm:cxn modelId="{6E3F76D3-85E3-4F21-8FA4-4B864E2518F7}" type="presParOf" srcId="{21DEDEAD-E381-4D2D-8FAC-A37C1EA1DC3E}" destId="{BF70AA77-E1AE-4EE4-A8FD-992069EFF285}" srcOrd="3" destOrd="0" presId="urn:microsoft.com/office/officeart/2018/2/layout/IconVerticalSolidList"/>
    <dgm:cxn modelId="{FF47CB5B-96A2-4008-84CB-1DC3E31A3B39}" type="presParOf" srcId="{21DEDEAD-E381-4D2D-8FAC-A37C1EA1DC3E}" destId="{EB61CE34-E29E-425F-B98E-74DE7AE912CE}" srcOrd="4" destOrd="0" presId="urn:microsoft.com/office/officeart/2018/2/layout/IconVerticalSolidList"/>
    <dgm:cxn modelId="{C582617B-D719-43C3-88D4-08ADF6673CD7}" type="presParOf" srcId="{EB61CE34-E29E-425F-B98E-74DE7AE912CE}" destId="{5E4B69B3-2855-479E-BB60-723715188F42}" srcOrd="0" destOrd="0" presId="urn:microsoft.com/office/officeart/2018/2/layout/IconVerticalSolidList"/>
    <dgm:cxn modelId="{BDDDD597-9F9C-4C2C-BC64-DD705E64FD28}" type="presParOf" srcId="{EB61CE34-E29E-425F-B98E-74DE7AE912CE}" destId="{CF27339B-D1BF-48C3-8100-BE7346A83FAF}" srcOrd="1" destOrd="0" presId="urn:microsoft.com/office/officeart/2018/2/layout/IconVerticalSolidList"/>
    <dgm:cxn modelId="{A8B4A448-98CA-4AD0-9BE4-385BFE056F97}" type="presParOf" srcId="{EB61CE34-E29E-425F-B98E-74DE7AE912CE}" destId="{1B4E68BF-2512-4926-B0D7-5FDABA13DBA8}" srcOrd="2" destOrd="0" presId="urn:microsoft.com/office/officeart/2018/2/layout/IconVerticalSolidList"/>
    <dgm:cxn modelId="{A19E4959-4B62-4B71-8C36-C951D133EE0E}" type="presParOf" srcId="{EB61CE34-E29E-425F-B98E-74DE7AE912CE}" destId="{1FD31DEC-7A94-4D84-94DE-9CD46B84EF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F68B11-607B-427D-B4A1-EE3DBBC7EE8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5687495-A27F-4EDB-963C-A38D3041BE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Please describe three areas of improvement or opportunity identified via the IEP Renewal process and how you plan to address them. </a:t>
          </a:r>
        </a:p>
      </dgm:t>
    </dgm:pt>
    <dgm:pt modelId="{62E24ADE-4BB2-40AC-971A-EEAED81FF1B9}" type="parTrans" cxnId="{26C01189-9D94-4F1A-8D9C-347B6A8C7642}">
      <dgm:prSet/>
      <dgm:spPr/>
      <dgm:t>
        <a:bodyPr/>
        <a:lstStyle/>
        <a:p>
          <a:endParaRPr lang="en-US"/>
        </a:p>
      </dgm:t>
    </dgm:pt>
    <dgm:pt modelId="{6453490B-B468-487E-B64C-40588F4AFAE4}" type="sibTrans" cxnId="{26C01189-9D94-4F1A-8D9C-347B6A8C7642}">
      <dgm:prSet/>
      <dgm:spPr/>
      <dgm:t>
        <a:bodyPr/>
        <a:lstStyle/>
        <a:p>
          <a:endParaRPr lang="en-US"/>
        </a:p>
      </dgm:t>
    </dgm:pt>
    <dgm:pt modelId="{8FB7B38A-CA05-4FBE-89E1-EBDA6B7CCB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Your description for each should be area should be about 500 words. </a:t>
          </a:r>
        </a:p>
      </dgm:t>
    </dgm:pt>
    <dgm:pt modelId="{3A20A5C2-7BE7-4F29-B94F-6690D5C21C79}" type="parTrans" cxnId="{FEC3104E-587B-40CC-A39A-EB4239282642}">
      <dgm:prSet/>
      <dgm:spPr/>
      <dgm:t>
        <a:bodyPr/>
        <a:lstStyle/>
        <a:p>
          <a:endParaRPr lang="en-US"/>
        </a:p>
      </dgm:t>
    </dgm:pt>
    <dgm:pt modelId="{0EDBAAA6-7E1D-47E2-8BE2-F58577BD48D9}" type="sibTrans" cxnId="{FEC3104E-587B-40CC-A39A-EB4239282642}">
      <dgm:prSet/>
      <dgm:spPr/>
      <dgm:t>
        <a:bodyPr/>
        <a:lstStyle/>
        <a:p>
          <a:endParaRPr lang="en-US"/>
        </a:p>
      </dgm:t>
    </dgm:pt>
    <dgm:pt modelId="{FFF584EE-FBCE-4542-979A-02641715B3D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Your growth/improvement plan should be a total of about 1500 to 2000 words, NOT including the summary table</a:t>
          </a:r>
        </a:p>
      </dgm:t>
    </dgm:pt>
    <dgm:pt modelId="{DF1A20A4-FDC8-4318-8A2C-0EE6D3EC5619}" type="parTrans" cxnId="{162A4446-3CD3-43E5-9957-C82D53D16078}">
      <dgm:prSet/>
      <dgm:spPr/>
      <dgm:t>
        <a:bodyPr/>
        <a:lstStyle/>
        <a:p>
          <a:endParaRPr lang="en-US"/>
        </a:p>
      </dgm:t>
    </dgm:pt>
    <dgm:pt modelId="{DB9DD994-58E0-4560-84D1-089D3FCF7820}" type="sibTrans" cxnId="{162A4446-3CD3-43E5-9957-C82D53D16078}">
      <dgm:prSet/>
      <dgm:spPr/>
      <dgm:t>
        <a:bodyPr/>
        <a:lstStyle/>
        <a:p>
          <a:endParaRPr lang="en-US"/>
        </a:p>
      </dgm:t>
    </dgm:pt>
    <dgm:pt modelId="{39240D1F-4CEE-43C4-8CE6-395B0B66167E}" type="pres">
      <dgm:prSet presAssocID="{27F68B11-607B-427D-B4A1-EE3DBBC7EE8E}" presName="root" presStyleCnt="0">
        <dgm:presLayoutVars>
          <dgm:dir/>
          <dgm:resizeHandles val="exact"/>
        </dgm:presLayoutVars>
      </dgm:prSet>
      <dgm:spPr/>
    </dgm:pt>
    <dgm:pt modelId="{5B7A469B-116F-4C36-81C8-14761A651D3A}" type="pres">
      <dgm:prSet presAssocID="{B5687495-A27F-4EDB-963C-A38D3041BED0}" presName="compNode" presStyleCnt="0"/>
      <dgm:spPr/>
    </dgm:pt>
    <dgm:pt modelId="{22B6257A-DDAC-4DD1-837A-34412170D430}" type="pres">
      <dgm:prSet presAssocID="{B5687495-A27F-4EDB-963C-A38D3041BED0}" presName="bgRect" presStyleLbl="bgShp" presStyleIdx="0" presStyleCnt="3"/>
      <dgm:spPr/>
    </dgm:pt>
    <dgm:pt modelId="{E097DA28-6955-4409-9CC7-1BB9E20E03A6}" type="pres">
      <dgm:prSet presAssocID="{B5687495-A27F-4EDB-963C-A38D3041BED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C787C4D6-D374-4256-853F-7D547A8FFDAE}" type="pres">
      <dgm:prSet presAssocID="{B5687495-A27F-4EDB-963C-A38D3041BED0}" presName="spaceRect" presStyleCnt="0"/>
      <dgm:spPr/>
    </dgm:pt>
    <dgm:pt modelId="{0BA73A4D-11A8-4F3F-8C03-2C9F5505B852}" type="pres">
      <dgm:prSet presAssocID="{B5687495-A27F-4EDB-963C-A38D3041BED0}" presName="parTx" presStyleLbl="revTx" presStyleIdx="0" presStyleCnt="3">
        <dgm:presLayoutVars>
          <dgm:chMax val="0"/>
          <dgm:chPref val="0"/>
        </dgm:presLayoutVars>
      </dgm:prSet>
      <dgm:spPr/>
    </dgm:pt>
    <dgm:pt modelId="{30292044-11B8-42A9-B201-22C9FC8ECDCB}" type="pres">
      <dgm:prSet presAssocID="{6453490B-B468-487E-B64C-40588F4AFAE4}" presName="sibTrans" presStyleCnt="0"/>
      <dgm:spPr/>
    </dgm:pt>
    <dgm:pt modelId="{F55C586E-3D5A-49B5-AA5B-18380C815578}" type="pres">
      <dgm:prSet presAssocID="{8FB7B38A-CA05-4FBE-89E1-EBDA6B7CCBFC}" presName="compNode" presStyleCnt="0"/>
      <dgm:spPr/>
    </dgm:pt>
    <dgm:pt modelId="{B9513886-2339-4AD3-AE25-AD9BC8DC5A09}" type="pres">
      <dgm:prSet presAssocID="{8FB7B38A-CA05-4FBE-89E1-EBDA6B7CCBFC}" presName="bgRect" presStyleLbl="bgShp" presStyleIdx="1" presStyleCnt="3"/>
      <dgm:spPr/>
    </dgm:pt>
    <dgm:pt modelId="{75C4795D-DCC1-4D01-ADC3-C6EE214766B2}" type="pres">
      <dgm:prSet presAssocID="{8FB7B38A-CA05-4FBE-89E1-EBDA6B7CCB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6F74BF39-D2B4-4E59-BC21-936FE72C00D1}" type="pres">
      <dgm:prSet presAssocID="{8FB7B38A-CA05-4FBE-89E1-EBDA6B7CCBFC}" presName="spaceRect" presStyleCnt="0"/>
      <dgm:spPr/>
    </dgm:pt>
    <dgm:pt modelId="{19BC5967-4B0B-4402-9A32-61A2F6C78A9D}" type="pres">
      <dgm:prSet presAssocID="{8FB7B38A-CA05-4FBE-89E1-EBDA6B7CCBFC}" presName="parTx" presStyleLbl="revTx" presStyleIdx="1" presStyleCnt="3">
        <dgm:presLayoutVars>
          <dgm:chMax val="0"/>
          <dgm:chPref val="0"/>
        </dgm:presLayoutVars>
      </dgm:prSet>
      <dgm:spPr/>
    </dgm:pt>
    <dgm:pt modelId="{4188BD3A-9FEB-4925-B75D-32CF74257B04}" type="pres">
      <dgm:prSet presAssocID="{0EDBAAA6-7E1D-47E2-8BE2-F58577BD48D9}" presName="sibTrans" presStyleCnt="0"/>
      <dgm:spPr/>
    </dgm:pt>
    <dgm:pt modelId="{52218EDE-CF7E-4CE3-ACEB-62CEE3A2E769}" type="pres">
      <dgm:prSet presAssocID="{FFF584EE-FBCE-4542-979A-02641715B3D2}" presName="compNode" presStyleCnt="0"/>
      <dgm:spPr/>
    </dgm:pt>
    <dgm:pt modelId="{4A125FE3-E83D-4FF1-966D-28A47E8BC971}" type="pres">
      <dgm:prSet presAssocID="{FFF584EE-FBCE-4542-979A-02641715B3D2}" presName="bgRect" presStyleLbl="bgShp" presStyleIdx="2" presStyleCnt="3"/>
      <dgm:spPr/>
    </dgm:pt>
    <dgm:pt modelId="{6C464ECF-D20F-445C-84C0-F135002E9E42}" type="pres">
      <dgm:prSet presAssocID="{FFF584EE-FBCE-4542-979A-02641715B3D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FFCF06F3-00F6-4DF0-9811-67DEFE27A9D9}" type="pres">
      <dgm:prSet presAssocID="{FFF584EE-FBCE-4542-979A-02641715B3D2}" presName="spaceRect" presStyleCnt="0"/>
      <dgm:spPr/>
    </dgm:pt>
    <dgm:pt modelId="{AEAC05AB-EF38-4606-80E7-4CA1C8B532F1}" type="pres">
      <dgm:prSet presAssocID="{FFF584EE-FBCE-4542-979A-02641715B3D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62A4446-3CD3-43E5-9957-C82D53D16078}" srcId="{27F68B11-607B-427D-B4A1-EE3DBBC7EE8E}" destId="{FFF584EE-FBCE-4542-979A-02641715B3D2}" srcOrd="2" destOrd="0" parTransId="{DF1A20A4-FDC8-4318-8A2C-0EE6D3EC5619}" sibTransId="{DB9DD994-58E0-4560-84D1-089D3FCF7820}"/>
    <dgm:cxn modelId="{9B486646-810C-4026-BCA9-860C0E5CE45F}" type="presOf" srcId="{27F68B11-607B-427D-B4A1-EE3DBBC7EE8E}" destId="{39240D1F-4CEE-43C4-8CE6-395B0B66167E}" srcOrd="0" destOrd="0" presId="urn:microsoft.com/office/officeart/2018/2/layout/IconVerticalSolidList"/>
    <dgm:cxn modelId="{366FBE6A-A188-4906-BBD0-97CBEBEC360C}" type="presOf" srcId="{8FB7B38A-CA05-4FBE-89E1-EBDA6B7CCBFC}" destId="{19BC5967-4B0B-4402-9A32-61A2F6C78A9D}" srcOrd="0" destOrd="0" presId="urn:microsoft.com/office/officeart/2018/2/layout/IconVerticalSolidList"/>
    <dgm:cxn modelId="{FEC3104E-587B-40CC-A39A-EB4239282642}" srcId="{27F68B11-607B-427D-B4A1-EE3DBBC7EE8E}" destId="{8FB7B38A-CA05-4FBE-89E1-EBDA6B7CCBFC}" srcOrd="1" destOrd="0" parTransId="{3A20A5C2-7BE7-4F29-B94F-6690D5C21C79}" sibTransId="{0EDBAAA6-7E1D-47E2-8BE2-F58577BD48D9}"/>
    <dgm:cxn modelId="{33FB5B4F-A8E1-40CA-949E-2013B728AE07}" type="presOf" srcId="{B5687495-A27F-4EDB-963C-A38D3041BED0}" destId="{0BA73A4D-11A8-4F3F-8C03-2C9F5505B852}" srcOrd="0" destOrd="0" presId="urn:microsoft.com/office/officeart/2018/2/layout/IconVerticalSolidList"/>
    <dgm:cxn modelId="{26C01189-9D94-4F1A-8D9C-347B6A8C7642}" srcId="{27F68B11-607B-427D-B4A1-EE3DBBC7EE8E}" destId="{B5687495-A27F-4EDB-963C-A38D3041BED0}" srcOrd="0" destOrd="0" parTransId="{62E24ADE-4BB2-40AC-971A-EEAED81FF1B9}" sibTransId="{6453490B-B468-487E-B64C-40588F4AFAE4}"/>
    <dgm:cxn modelId="{353019E0-4F7E-4442-A6BA-8B6DBA5C4606}" type="presOf" srcId="{FFF584EE-FBCE-4542-979A-02641715B3D2}" destId="{AEAC05AB-EF38-4606-80E7-4CA1C8B532F1}" srcOrd="0" destOrd="0" presId="urn:microsoft.com/office/officeart/2018/2/layout/IconVerticalSolidList"/>
    <dgm:cxn modelId="{40913507-E10F-4966-9046-A8D61356ACA0}" type="presParOf" srcId="{39240D1F-4CEE-43C4-8CE6-395B0B66167E}" destId="{5B7A469B-116F-4C36-81C8-14761A651D3A}" srcOrd="0" destOrd="0" presId="urn:microsoft.com/office/officeart/2018/2/layout/IconVerticalSolidList"/>
    <dgm:cxn modelId="{38B1163D-9D8A-4B9D-960F-512196F702F4}" type="presParOf" srcId="{5B7A469B-116F-4C36-81C8-14761A651D3A}" destId="{22B6257A-DDAC-4DD1-837A-34412170D430}" srcOrd="0" destOrd="0" presId="urn:microsoft.com/office/officeart/2018/2/layout/IconVerticalSolidList"/>
    <dgm:cxn modelId="{3AE28331-D0AF-45C3-8AED-BCE8FBAEBB15}" type="presParOf" srcId="{5B7A469B-116F-4C36-81C8-14761A651D3A}" destId="{E097DA28-6955-4409-9CC7-1BB9E20E03A6}" srcOrd="1" destOrd="0" presId="urn:microsoft.com/office/officeart/2018/2/layout/IconVerticalSolidList"/>
    <dgm:cxn modelId="{FE10C74D-6108-4824-AAF4-788C4A407A0E}" type="presParOf" srcId="{5B7A469B-116F-4C36-81C8-14761A651D3A}" destId="{C787C4D6-D374-4256-853F-7D547A8FFDAE}" srcOrd="2" destOrd="0" presId="urn:microsoft.com/office/officeart/2018/2/layout/IconVerticalSolidList"/>
    <dgm:cxn modelId="{D2352FFC-01F5-4DB8-AC33-0515328F6954}" type="presParOf" srcId="{5B7A469B-116F-4C36-81C8-14761A651D3A}" destId="{0BA73A4D-11A8-4F3F-8C03-2C9F5505B852}" srcOrd="3" destOrd="0" presId="urn:microsoft.com/office/officeart/2018/2/layout/IconVerticalSolidList"/>
    <dgm:cxn modelId="{95BC7559-FF71-4B0F-A574-CD3AE86DF00C}" type="presParOf" srcId="{39240D1F-4CEE-43C4-8CE6-395B0B66167E}" destId="{30292044-11B8-42A9-B201-22C9FC8ECDCB}" srcOrd="1" destOrd="0" presId="urn:microsoft.com/office/officeart/2018/2/layout/IconVerticalSolidList"/>
    <dgm:cxn modelId="{353559C7-E87D-4991-ABEC-5BAC55D44220}" type="presParOf" srcId="{39240D1F-4CEE-43C4-8CE6-395B0B66167E}" destId="{F55C586E-3D5A-49B5-AA5B-18380C815578}" srcOrd="2" destOrd="0" presId="urn:microsoft.com/office/officeart/2018/2/layout/IconVerticalSolidList"/>
    <dgm:cxn modelId="{FD37957D-E2F4-4152-B597-17469AE12A47}" type="presParOf" srcId="{F55C586E-3D5A-49B5-AA5B-18380C815578}" destId="{B9513886-2339-4AD3-AE25-AD9BC8DC5A09}" srcOrd="0" destOrd="0" presId="urn:microsoft.com/office/officeart/2018/2/layout/IconVerticalSolidList"/>
    <dgm:cxn modelId="{B5668DCD-CC4A-4BC4-940B-C35E8C217F0B}" type="presParOf" srcId="{F55C586E-3D5A-49B5-AA5B-18380C815578}" destId="{75C4795D-DCC1-4D01-ADC3-C6EE214766B2}" srcOrd="1" destOrd="0" presId="urn:microsoft.com/office/officeart/2018/2/layout/IconVerticalSolidList"/>
    <dgm:cxn modelId="{70CDD085-5432-40EF-84A1-B4812474FD36}" type="presParOf" srcId="{F55C586E-3D5A-49B5-AA5B-18380C815578}" destId="{6F74BF39-D2B4-4E59-BC21-936FE72C00D1}" srcOrd="2" destOrd="0" presId="urn:microsoft.com/office/officeart/2018/2/layout/IconVerticalSolidList"/>
    <dgm:cxn modelId="{5EDCAB94-0318-4AD9-9329-C6F5C94E5247}" type="presParOf" srcId="{F55C586E-3D5A-49B5-AA5B-18380C815578}" destId="{19BC5967-4B0B-4402-9A32-61A2F6C78A9D}" srcOrd="3" destOrd="0" presId="urn:microsoft.com/office/officeart/2018/2/layout/IconVerticalSolidList"/>
    <dgm:cxn modelId="{E06D768E-D4B0-4E0F-AFFF-4D92E8252759}" type="presParOf" srcId="{39240D1F-4CEE-43C4-8CE6-395B0B66167E}" destId="{4188BD3A-9FEB-4925-B75D-32CF74257B04}" srcOrd="3" destOrd="0" presId="urn:microsoft.com/office/officeart/2018/2/layout/IconVerticalSolidList"/>
    <dgm:cxn modelId="{3AF31FE6-C979-4486-9515-73C73180AF82}" type="presParOf" srcId="{39240D1F-4CEE-43C4-8CE6-395B0B66167E}" destId="{52218EDE-CF7E-4CE3-ACEB-62CEE3A2E769}" srcOrd="4" destOrd="0" presId="urn:microsoft.com/office/officeart/2018/2/layout/IconVerticalSolidList"/>
    <dgm:cxn modelId="{C2831038-70E5-44DA-B360-CE69F4140B4C}" type="presParOf" srcId="{52218EDE-CF7E-4CE3-ACEB-62CEE3A2E769}" destId="{4A125FE3-E83D-4FF1-966D-28A47E8BC971}" srcOrd="0" destOrd="0" presId="urn:microsoft.com/office/officeart/2018/2/layout/IconVerticalSolidList"/>
    <dgm:cxn modelId="{913BD537-9439-4B6C-AF68-445C4AB79B35}" type="presParOf" srcId="{52218EDE-CF7E-4CE3-ACEB-62CEE3A2E769}" destId="{6C464ECF-D20F-445C-84C0-F135002E9E42}" srcOrd="1" destOrd="0" presId="urn:microsoft.com/office/officeart/2018/2/layout/IconVerticalSolidList"/>
    <dgm:cxn modelId="{37198711-A193-4BF5-9DE4-55BB7DB820E9}" type="presParOf" srcId="{52218EDE-CF7E-4CE3-ACEB-62CEE3A2E769}" destId="{FFCF06F3-00F6-4DF0-9811-67DEFE27A9D9}" srcOrd="2" destOrd="0" presId="urn:microsoft.com/office/officeart/2018/2/layout/IconVerticalSolidList"/>
    <dgm:cxn modelId="{6197B371-7814-40AE-B4B3-3E37D9542110}" type="presParOf" srcId="{52218EDE-CF7E-4CE3-ACEB-62CEE3A2E769}" destId="{AEAC05AB-EF38-4606-80E7-4CA1C8B532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A335FE-DB49-4AEF-9B69-BC612C402E5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E1AA11-8E15-434B-9135-39B7F310F716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1"/>
            </a:rPr>
            <a:t>Access link</a:t>
          </a:r>
          <a:endParaRPr lang="en-US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F6CB1B1-28DD-441F-B6F0-341F398D0A41}" type="parTrans" cxnId="{FA5C791F-D029-4D39-B980-2644B8598F7C}">
      <dgm:prSet/>
      <dgm:spPr/>
      <dgm:t>
        <a:bodyPr/>
        <a:lstStyle/>
        <a:p>
          <a:endParaRPr lang="en-US"/>
        </a:p>
      </dgm:t>
    </dgm:pt>
    <dgm:pt modelId="{2C93F7A6-D2C5-4747-B6D4-8DE3EFF4C96F}" type="sibTrans" cxnId="{FA5C791F-D029-4D39-B980-2644B8598F7C}">
      <dgm:prSet/>
      <dgm:spPr/>
      <dgm:t>
        <a:bodyPr/>
        <a:lstStyle/>
        <a:p>
          <a:endParaRPr lang="en-US"/>
        </a:p>
      </dgm:t>
    </dgm:pt>
    <dgm:pt modelId="{1BBB63EF-981F-4195-827B-329E89ABF0DE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Pamphlet linked 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2"/>
            </a:rPr>
            <a:t>here</a:t>
          </a:r>
          <a:endParaRPr lang="en-US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B29EF36E-F2A0-42EE-9A0D-1193A2681D5B}" type="parTrans" cxnId="{4E3FB8BB-24DB-4086-B673-46F96AD9AEEF}">
      <dgm:prSet/>
      <dgm:spPr/>
      <dgm:t>
        <a:bodyPr/>
        <a:lstStyle/>
        <a:p>
          <a:endParaRPr lang="en-US"/>
        </a:p>
      </dgm:t>
    </dgm:pt>
    <dgm:pt modelId="{0A84137E-056E-47E8-9F35-062457C4D554}" type="sibTrans" cxnId="{4E3FB8BB-24DB-4086-B673-46F96AD9AEEF}">
      <dgm:prSet/>
      <dgm:spPr/>
      <dgm:t>
        <a:bodyPr/>
        <a:lstStyle/>
        <a:p>
          <a:endParaRPr lang="en-US"/>
        </a:p>
      </dgm:t>
    </dgm:pt>
    <dgm:pt modelId="{E844261A-73C1-4F83-B683-F756A08C159F}">
      <dgm:prSet/>
      <dgm:spPr/>
      <dgm:t>
        <a:bodyPr/>
        <a:lstStyle/>
        <a:p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recordings linked 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3"/>
            </a:rPr>
            <a:t>here</a:t>
          </a:r>
          <a:endParaRPr lang="en-US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6F5DDC6-19E3-42E4-9BFF-6B2CEF2CD58C}" type="parTrans" cxnId="{49762C9A-8052-48CC-9E2E-4D1D99373C91}">
      <dgm:prSet/>
      <dgm:spPr/>
      <dgm:t>
        <a:bodyPr/>
        <a:lstStyle/>
        <a:p>
          <a:endParaRPr lang="en-US"/>
        </a:p>
      </dgm:t>
    </dgm:pt>
    <dgm:pt modelId="{F6C9E350-8B01-4370-84DF-FCC4A71A3DC7}" type="sibTrans" cxnId="{49762C9A-8052-48CC-9E2E-4D1D99373C91}">
      <dgm:prSet/>
      <dgm:spPr/>
      <dgm:t>
        <a:bodyPr/>
        <a:lstStyle/>
        <a:p>
          <a:endParaRPr lang="en-US"/>
        </a:p>
      </dgm:t>
    </dgm:pt>
    <dgm:pt modelId="{CCF87121-1DD2-45A3-9ECC-29A40D0E7159}">
      <dgm:prSet/>
      <dgm:spPr/>
      <dgm:t>
        <a:bodyPr/>
        <a:lstStyle/>
        <a:p>
          <a:endParaRPr lang="en-US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31A0443-47A5-475B-9FC0-DAAFEF15C59B}" type="parTrans" cxnId="{3DA01D44-9419-4941-BA06-DDF896F745DE}">
      <dgm:prSet/>
      <dgm:spPr/>
      <dgm:t>
        <a:bodyPr/>
        <a:lstStyle/>
        <a:p>
          <a:endParaRPr lang="en-US"/>
        </a:p>
      </dgm:t>
    </dgm:pt>
    <dgm:pt modelId="{56F48DE0-5BA3-4AAC-87E6-AA2911F5C26E}" type="sibTrans" cxnId="{3DA01D44-9419-4941-BA06-DDF896F745DE}">
      <dgm:prSet/>
      <dgm:spPr/>
      <dgm:t>
        <a:bodyPr/>
        <a:lstStyle/>
        <a:p>
          <a:endParaRPr lang="en-US"/>
        </a:p>
      </dgm:t>
    </dgm:pt>
    <dgm:pt modelId="{8A2462DA-0040-461C-9828-946C8ED63EDA}" type="pres">
      <dgm:prSet presAssocID="{EAA335FE-DB49-4AEF-9B69-BC612C402E54}" presName="root" presStyleCnt="0">
        <dgm:presLayoutVars>
          <dgm:dir/>
          <dgm:resizeHandles val="exact"/>
        </dgm:presLayoutVars>
      </dgm:prSet>
      <dgm:spPr/>
    </dgm:pt>
    <dgm:pt modelId="{60CF6571-2AEF-447A-9908-F9FF065FEC00}" type="pres">
      <dgm:prSet presAssocID="{DAE1AA11-8E15-434B-9135-39B7F310F716}" presName="compNode" presStyleCnt="0"/>
      <dgm:spPr/>
    </dgm:pt>
    <dgm:pt modelId="{D46C0AB6-E028-40ED-99F0-2FA82E16B048}" type="pres">
      <dgm:prSet presAssocID="{DAE1AA11-8E15-434B-9135-39B7F310F716}" presName="bgRect" presStyleLbl="bgShp" presStyleIdx="0" presStyleCnt="3"/>
      <dgm:spPr/>
    </dgm:pt>
    <dgm:pt modelId="{5E0564AE-C3C5-40C2-8686-A7FC4A926C20}" type="pres">
      <dgm:prSet presAssocID="{DAE1AA11-8E15-434B-9135-39B7F310F716}" presName="iconRect" presStyleLbl="node1" presStyleIdx="0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C8E417EA-E802-433F-88E1-F9FB73C27013}" type="pres">
      <dgm:prSet presAssocID="{DAE1AA11-8E15-434B-9135-39B7F310F716}" presName="spaceRect" presStyleCnt="0"/>
      <dgm:spPr/>
    </dgm:pt>
    <dgm:pt modelId="{7906889D-2C0C-441B-A966-F56C520AE60A}" type="pres">
      <dgm:prSet presAssocID="{DAE1AA11-8E15-434B-9135-39B7F310F716}" presName="parTx" presStyleLbl="revTx" presStyleIdx="0" presStyleCnt="4">
        <dgm:presLayoutVars>
          <dgm:chMax val="0"/>
          <dgm:chPref val="0"/>
        </dgm:presLayoutVars>
      </dgm:prSet>
      <dgm:spPr/>
    </dgm:pt>
    <dgm:pt modelId="{D25A2685-E13F-4721-991D-D3396CAB87F9}" type="pres">
      <dgm:prSet presAssocID="{2C93F7A6-D2C5-4747-B6D4-8DE3EFF4C96F}" presName="sibTrans" presStyleCnt="0"/>
      <dgm:spPr/>
    </dgm:pt>
    <dgm:pt modelId="{FFA5C3DC-C978-4723-BF3A-1B52ED5DAA58}" type="pres">
      <dgm:prSet presAssocID="{1BBB63EF-981F-4195-827B-329E89ABF0DE}" presName="compNode" presStyleCnt="0"/>
      <dgm:spPr/>
    </dgm:pt>
    <dgm:pt modelId="{D4814D69-DFF6-4F21-8C10-CF76BF6AC7A4}" type="pres">
      <dgm:prSet presAssocID="{1BBB63EF-981F-4195-827B-329E89ABF0DE}" presName="bgRect" presStyleLbl="bgShp" presStyleIdx="1" presStyleCnt="3"/>
      <dgm:spPr/>
    </dgm:pt>
    <dgm:pt modelId="{B25F0A9D-EAEB-479F-81FF-B931357F9FE6}" type="pres">
      <dgm:prSet presAssocID="{1BBB63EF-981F-4195-827B-329E89ABF0DE}" presName="iconRect" presStyleLbl="node1" presStyleIdx="1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176EA542-3193-4CE5-B841-0C40A83A7216}" type="pres">
      <dgm:prSet presAssocID="{1BBB63EF-981F-4195-827B-329E89ABF0DE}" presName="spaceRect" presStyleCnt="0"/>
      <dgm:spPr/>
    </dgm:pt>
    <dgm:pt modelId="{C3FE73B8-52FE-4D8E-AEFC-31A58DBE25DF}" type="pres">
      <dgm:prSet presAssocID="{1BBB63EF-981F-4195-827B-329E89ABF0DE}" presName="parTx" presStyleLbl="revTx" presStyleIdx="1" presStyleCnt="4">
        <dgm:presLayoutVars>
          <dgm:chMax val="0"/>
          <dgm:chPref val="0"/>
        </dgm:presLayoutVars>
      </dgm:prSet>
      <dgm:spPr/>
    </dgm:pt>
    <dgm:pt modelId="{CF1D6755-C94D-493C-AE20-7D75A69978A2}" type="pres">
      <dgm:prSet presAssocID="{0A84137E-056E-47E8-9F35-062457C4D554}" presName="sibTrans" presStyleCnt="0"/>
      <dgm:spPr/>
    </dgm:pt>
    <dgm:pt modelId="{6ED4BAEC-A645-4B22-ACE8-5D69D3FB29BA}" type="pres">
      <dgm:prSet presAssocID="{E844261A-73C1-4F83-B683-F756A08C159F}" presName="compNode" presStyleCnt="0"/>
      <dgm:spPr/>
    </dgm:pt>
    <dgm:pt modelId="{53FBCBB0-4C5F-45D7-B162-F06BA917E7C0}" type="pres">
      <dgm:prSet presAssocID="{E844261A-73C1-4F83-B683-F756A08C159F}" presName="bgRect" presStyleLbl="bgShp" presStyleIdx="2" presStyleCnt="3"/>
      <dgm:spPr/>
    </dgm:pt>
    <dgm:pt modelId="{C3E12A99-7775-4359-B629-3B6486058CA9}" type="pres">
      <dgm:prSet presAssocID="{E844261A-73C1-4F83-B683-F756A08C159F}" presName="iconRect" presStyleLbl="node1" presStyleIdx="2" presStyleCnt="3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1134036A-F68F-4EA5-85EA-878CBE9473ED}" type="pres">
      <dgm:prSet presAssocID="{E844261A-73C1-4F83-B683-F756A08C159F}" presName="spaceRect" presStyleCnt="0"/>
      <dgm:spPr/>
    </dgm:pt>
    <dgm:pt modelId="{7735CCAA-18CF-424A-8E0C-AB4EECAA8DD0}" type="pres">
      <dgm:prSet presAssocID="{E844261A-73C1-4F83-B683-F756A08C159F}" presName="parTx" presStyleLbl="revTx" presStyleIdx="2" presStyleCnt="4">
        <dgm:presLayoutVars>
          <dgm:chMax val="0"/>
          <dgm:chPref val="0"/>
        </dgm:presLayoutVars>
      </dgm:prSet>
      <dgm:spPr/>
    </dgm:pt>
    <dgm:pt modelId="{60CBEDDA-95F2-4691-B6B1-0B6000EBEFB5}" type="pres">
      <dgm:prSet presAssocID="{E844261A-73C1-4F83-B683-F756A08C159F}" presName="desTx" presStyleLbl="revTx" presStyleIdx="3" presStyleCnt="4">
        <dgm:presLayoutVars/>
      </dgm:prSet>
      <dgm:spPr/>
    </dgm:pt>
  </dgm:ptLst>
  <dgm:cxnLst>
    <dgm:cxn modelId="{FA5C791F-D029-4D39-B980-2644B8598F7C}" srcId="{EAA335FE-DB49-4AEF-9B69-BC612C402E54}" destId="{DAE1AA11-8E15-434B-9135-39B7F310F716}" srcOrd="0" destOrd="0" parTransId="{1F6CB1B1-28DD-441F-B6F0-341F398D0A41}" sibTransId="{2C93F7A6-D2C5-4747-B6D4-8DE3EFF4C96F}"/>
    <dgm:cxn modelId="{FA690D21-2F5A-4B46-AD4F-BECA7005FDBF}" type="presOf" srcId="{CCF87121-1DD2-45A3-9ECC-29A40D0E7159}" destId="{60CBEDDA-95F2-4691-B6B1-0B6000EBEFB5}" srcOrd="0" destOrd="0" presId="urn:microsoft.com/office/officeart/2018/2/layout/IconVerticalSolidList"/>
    <dgm:cxn modelId="{3DA01D44-9419-4941-BA06-DDF896F745DE}" srcId="{E844261A-73C1-4F83-B683-F756A08C159F}" destId="{CCF87121-1DD2-45A3-9ECC-29A40D0E7159}" srcOrd="0" destOrd="0" parTransId="{C31A0443-47A5-475B-9FC0-DAAFEF15C59B}" sibTransId="{56F48DE0-5BA3-4AAC-87E6-AA2911F5C26E}"/>
    <dgm:cxn modelId="{63BFC86C-DC0D-427D-8B11-90437E1465FD}" type="presOf" srcId="{1BBB63EF-981F-4195-827B-329E89ABF0DE}" destId="{C3FE73B8-52FE-4D8E-AEFC-31A58DBE25DF}" srcOrd="0" destOrd="0" presId="urn:microsoft.com/office/officeart/2018/2/layout/IconVerticalSolidList"/>
    <dgm:cxn modelId="{45589E71-1E23-47C7-917E-AFFE58785706}" type="presOf" srcId="{EAA335FE-DB49-4AEF-9B69-BC612C402E54}" destId="{8A2462DA-0040-461C-9828-946C8ED63EDA}" srcOrd="0" destOrd="0" presId="urn:microsoft.com/office/officeart/2018/2/layout/IconVerticalSolidList"/>
    <dgm:cxn modelId="{53CE9281-325E-48FC-8268-755DD9FEB1A0}" type="presOf" srcId="{E844261A-73C1-4F83-B683-F756A08C159F}" destId="{7735CCAA-18CF-424A-8E0C-AB4EECAA8DD0}" srcOrd="0" destOrd="0" presId="urn:microsoft.com/office/officeart/2018/2/layout/IconVerticalSolidList"/>
    <dgm:cxn modelId="{49762C9A-8052-48CC-9E2E-4D1D99373C91}" srcId="{EAA335FE-DB49-4AEF-9B69-BC612C402E54}" destId="{E844261A-73C1-4F83-B683-F756A08C159F}" srcOrd="2" destOrd="0" parTransId="{86F5DDC6-19E3-42E4-9BFF-6B2CEF2CD58C}" sibTransId="{F6C9E350-8B01-4370-84DF-FCC4A71A3DC7}"/>
    <dgm:cxn modelId="{4E3FB8BB-24DB-4086-B673-46F96AD9AEEF}" srcId="{EAA335FE-DB49-4AEF-9B69-BC612C402E54}" destId="{1BBB63EF-981F-4195-827B-329E89ABF0DE}" srcOrd="1" destOrd="0" parTransId="{B29EF36E-F2A0-42EE-9A0D-1193A2681D5B}" sibTransId="{0A84137E-056E-47E8-9F35-062457C4D554}"/>
    <dgm:cxn modelId="{586A59C0-595C-46D1-A934-AE07340DA4FB}" type="presOf" srcId="{DAE1AA11-8E15-434B-9135-39B7F310F716}" destId="{7906889D-2C0C-441B-A966-F56C520AE60A}" srcOrd="0" destOrd="0" presId="urn:microsoft.com/office/officeart/2018/2/layout/IconVerticalSolidList"/>
    <dgm:cxn modelId="{A1793B09-C004-4409-ADD0-1047AD6DDE61}" type="presParOf" srcId="{8A2462DA-0040-461C-9828-946C8ED63EDA}" destId="{60CF6571-2AEF-447A-9908-F9FF065FEC00}" srcOrd="0" destOrd="0" presId="urn:microsoft.com/office/officeart/2018/2/layout/IconVerticalSolidList"/>
    <dgm:cxn modelId="{E905D0BF-4106-4484-BC15-B5F9830CB104}" type="presParOf" srcId="{60CF6571-2AEF-447A-9908-F9FF065FEC00}" destId="{D46C0AB6-E028-40ED-99F0-2FA82E16B048}" srcOrd="0" destOrd="0" presId="urn:microsoft.com/office/officeart/2018/2/layout/IconVerticalSolidList"/>
    <dgm:cxn modelId="{6B5D676A-7FEE-49D8-8AF7-B860AF3218D3}" type="presParOf" srcId="{60CF6571-2AEF-447A-9908-F9FF065FEC00}" destId="{5E0564AE-C3C5-40C2-8686-A7FC4A926C20}" srcOrd="1" destOrd="0" presId="urn:microsoft.com/office/officeart/2018/2/layout/IconVerticalSolidList"/>
    <dgm:cxn modelId="{84525E4F-1687-4C94-87B4-8F360CC0343E}" type="presParOf" srcId="{60CF6571-2AEF-447A-9908-F9FF065FEC00}" destId="{C8E417EA-E802-433F-88E1-F9FB73C27013}" srcOrd="2" destOrd="0" presId="urn:microsoft.com/office/officeart/2018/2/layout/IconVerticalSolidList"/>
    <dgm:cxn modelId="{0E0B51D4-7260-43A8-A4F2-3F7B2AF2760C}" type="presParOf" srcId="{60CF6571-2AEF-447A-9908-F9FF065FEC00}" destId="{7906889D-2C0C-441B-A966-F56C520AE60A}" srcOrd="3" destOrd="0" presId="urn:microsoft.com/office/officeart/2018/2/layout/IconVerticalSolidList"/>
    <dgm:cxn modelId="{C8B96321-5EC0-4295-9BAE-3A22401F18E5}" type="presParOf" srcId="{8A2462DA-0040-461C-9828-946C8ED63EDA}" destId="{D25A2685-E13F-4721-991D-D3396CAB87F9}" srcOrd="1" destOrd="0" presId="urn:microsoft.com/office/officeart/2018/2/layout/IconVerticalSolidList"/>
    <dgm:cxn modelId="{52AD7A3E-1637-4E58-A06D-570CC47FEC03}" type="presParOf" srcId="{8A2462DA-0040-461C-9828-946C8ED63EDA}" destId="{FFA5C3DC-C978-4723-BF3A-1B52ED5DAA58}" srcOrd="2" destOrd="0" presId="urn:microsoft.com/office/officeart/2018/2/layout/IconVerticalSolidList"/>
    <dgm:cxn modelId="{9AAF46EC-5495-4106-9EC1-26AB38FB304E}" type="presParOf" srcId="{FFA5C3DC-C978-4723-BF3A-1B52ED5DAA58}" destId="{D4814D69-DFF6-4F21-8C10-CF76BF6AC7A4}" srcOrd="0" destOrd="0" presId="urn:microsoft.com/office/officeart/2018/2/layout/IconVerticalSolidList"/>
    <dgm:cxn modelId="{30AE7BC1-C9E0-4AF2-B135-FC1D8CAFBE96}" type="presParOf" srcId="{FFA5C3DC-C978-4723-BF3A-1B52ED5DAA58}" destId="{B25F0A9D-EAEB-479F-81FF-B931357F9FE6}" srcOrd="1" destOrd="0" presId="urn:microsoft.com/office/officeart/2018/2/layout/IconVerticalSolidList"/>
    <dgm:cxn modelId="{F3F5C0D5-007A-4954-A55A-64B0BD8642CE}" type="presParOf" srcId="{FFA5C3DC-C978-4723-BF3A-1B52ED5DAA58}" destId="{176EA542-3193-4CE5-B841-0C40A83A7216}" srcOrd="2" destOrd="0" presId="urn:microsoft.com/office/officeart/2018/2/layout/IconVerticalSolidList"/>
    <dgm:cxn modelId="{B9D8FB8A-5AD2-44AA-A18F-BCCB65964B26}" type="presParOf" srcId="{FFA5C3DC-C978-4723-BF3A-1B52ED5DAA58}" destId="{C3FE73B8-52FE-4D8E-AEFC-31A58DBE25DF}" srcOrd="3" destOrd="0" presId="urn:microsoft.com/office/officeart/2018/2/layout/IconVerticalSolidList"/>
    <dgm:cxn modelId="{5D557CC3-AA9E-4C69-9D0E-1D922AA1881C}" type="presParOf" srcId="{8A2462DA-0040-461C-9828-946C8ED63EDA}" destId="{CF1D6755-C94D-493C-AE20-7D75A69978A2}" srcOrd="3" destOrd="0" presId="urn:microsoft.com/office/officeart/2018/2/layout/IconVerticalSolidList"/>
    <dgm:cxn modelId="{F3F79A83-0A55-412B-ACF2-39B38D550E3F}" type="presParOf" srcId="{8A2462DA-0040-461C-9828-946C8ED63EDA}" destId="{6ED4BAEC-A645-4B22-ACE8-5D69D3FB29BA}" srcOrd="4" destOrd="0" presId="urn:microsoft.com/office/officeart/2018/2/layout/IconVerticalSolidList"/>
    <dgm:cxn modelId="{1062BA05-43D0-413B-BA3C-6DA0B153354E}" type="presParOf" srcId="{6ED4BAEC-A645-4B22-ACE8-5D69D3FB29BA}" destId="{53FBCBB0-4C5F-45D7-B162-F06BA917E7C0}" srcOrd="0" destOrd="0" presId="urn:microsoft.com/office/officeart/2018/2/layout/IconVerticalSolidList"/>
    <dgm:cxn modelId="{4421F7BD-BBE3-41D4-A430-B395887FAB68}" type="presParOf" srcId="{6ED4BAEC-A645-4B22-ACE8-5D69D3FB29BA}" destId="{C3E12A99-7775-4359-B629-3B6486058CA9}" srcOrd="1" destOrd="0" presId="urn:microsoft.com/office/officeart/2018/2/layout/IconVerticalSolidList"/>
    <dgm:cxn modelId="{C80CA9AD-6535-4A34-A934-435DA7E1FD0F}" type="presParOf" srcId="{6ED4BAEC-A645-4B22-ACE8-5D69D3FB29BA}" destId="{1134036A-F68F-4EA5-85EA-878CBE9473ED}" srcOrd="2" destOrd="0" presId="urn:microsoft.com/office/officeart/2018/2/layout/IconVerticalSolidList"/>
    <dgm:cxn modelId="{75A9061A-477D-4C12-B65C-7774BE558A35}" type="presParOf" srcId="{6ED4BAEC-A645-4B22-ACE8-5D69D3FB29BA}" destId="{7735CCAA-18CF-424A-8E0C-AB4EECAA8DD0}" srcOrd="3" destOrd="0" presId="urn:microsoft.com/office/officeart/2018/2/layout/IconVerticalSolidList"/>
    <dgm:cxn modelId="{F74A111C-9D13-4718-BDAE-FFBA3FDCF90F}" type="presParOf" srcId="{6ED4BAEC-A645-4B22-ACE8-5D69D3FB29BA}" destId="{60CBEDDA-95F2-4691-B6B1-0B6000EBEFB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9F4C7-7B19-4B11-97E9-9795E9D65627}">
      <dsp:nvSpPr>
        <dsp:cNvPr id="0" name=""/>
        <dsp:cNvSpPr/>
      </dsp:nvSpPr>
      <dsp:spPr>
        <a:xfrm>
          <a:off x="0" y="1407"/>
          <a:ext cx="89651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5FD91-F51D-43F6-9DA3-48FE3C8CBC41}">
      <dsp:nvSpPr>
        <dsp:cNvPr id="0" name=""/>
        <dsp:cNvSpPr/>
      </dsp:nvSpPr>
      <dsp:spPr>
        <a:xfrm>
          <a:off x="59524" y="24668"/>
          <a:ext cx="573714" cy="553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3000" b="-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98B9C-C5EE-4407-8B1C-D10508C6EA33}">
      <dsp:nvSpPr>
        <dsp:cNvPr id="0" name=""/>
        <dsp:cNvSpPr/>
      </dsp:nvSpPr>
      <dsp:spPr>
        <a:xfrm>
          <a:off x="692764" y="1407"/>
          <a:ext cx="82723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Announcements</a:t>
          </a:r>
        </a:p>
      </dsp:txBody>
      <dsp:txXfrm>
        <a:off x="692764" y="1407"/>
        <a:ext cx="8272398" cy="599796"/>
      </dsp:txXfrm>
    </dsp:sp>
    <dsp:sp modelId="{75087A40-6291-41DF-A860-A252B09C9182}">
      <dsp:nvSpPr>
        <dsp:cNvPr id="0" name=""/>
        <dsp:cNvSpPr/>
      </dsp:nvSpPr>
      <dsp:spPr>
        <a:xfrm>
          <a:off x="0" y="751152"/>
          <a:ext cx="89651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DFF92-56A2-444C-8C3A-BFEB11D75497}">
      <dsp:nvSpPr>
        <dsp:cNvPr id="0" name=""/>
        <dsp:cNvSpPr/>
      </dsp:nvSpPr>
      <dsp:spPr>
        <a:xfrm>
          <a:off x="103068" y="801348"/>
          <a:ext cx="486627" cy="499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9E629-1C22-46D4-B50B-86FC20056248}">
      <dsp:nvSpPr>
        <dsp:cNvPr id="0" name=""/>
        <dsp:cNvSpPr/>
      </dsp:nvSpPr>
      <dsp:spPr>
        <a:xfrm>
          <a:off x="692764" y="751152"/>
          <a:ext cx="82723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Purpose</a:t>
          </a:r>
        </a:p>
      </dsp:txBody>
      <dsp:txXfrm>
        <a:off x="692764" y="751152"/>
        <a:ext cx="8272398" cy="599796"/>
      </dsp:txXfrm>
    </dsp:sp>
    <dsp:sp modelId="{E625303B-9CF6-4223-9D0B-C56A347E7A14}">
      <dsp:nvSpPr>
        <dsp:cNvPr id="0" name=""/>
        <dsp:cNvSpPr/>
      </dsp:nvSpPr>
      <dsp:spPr>
        <a:xfrm>
          <a:off x="0" y="1500898"/>
          <a:ext cx="89651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7ED7D-0DFE-4ECF-95B8-D8D3BA6F3E64}">
      <dsp:nvSpPr>
        <dsp:cNvPr id="0" name=""/>
        <dsp:cNvSpPr/>
      </dsp:nvSpPr>
      <dsp:spPr>
        <a:xfrm>
          <a:off x="111775" y="1551902"/>
          <a:ext cx="469212" cy="4977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F445-86C2-47D8-A257-AAB46EF98029}">
      <dsp:nvSpPr>
        <dsp:cNvPr id="0" name=""/>
        <dsp:cNvSpPr/>
      </dsp:nvSpPr>
      <dsp:spPr>
        <a:xfrm>
          <a:off x="692764" y="1500898"/>
          <a:ext cx="82723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Requirements</a:t>
          </a:r>
        </a:p>
      </dsp:txBody>
      <dsp:txXfrm>
        <a:off x="692764" y="1500898"/>
        <a:ext cx="8272398" cy="599796"/>
      </dsp:txXfrm>
    </dsp:sp>
    <dsp:sp modelId="{C896A5BF-7E0E-43D2-BFF1-E6CAD50014F3}">
      <dsp:nvSpPr>
        <dsp:cNvPr id="0" name=""/>
        <dsp:cNvSpPr/>
      </dsp:nvSpPr>
      <dsp:spPr>
        <a:xfrm>
          <a:off x="0" y="2250643"/>
          <a:ext cx="89651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42C84E-BC1B-4EE3-A3C8-F3CDA0399D8D}">
      <dsp:nvSpPr>
        <dsp:cNvPr id="0" name=""/>
        <dsp:cNvSpPr/>
      </dsp:nvSpPr>
      <dsp:spPr>
        <a:xfrm>
          <a:off x="59526" y="2319872"/>
          <a:ext cx="591129" cy="47875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778F6-2282-47FA-9806-B279CF82FC65}">
      <dsp:nvSpPr>
        <dsp:cNvPr id="0" name=""/>
        <dsp:cNvSpPr/>
      </dsp:nvSpPr>
      <dsp:spPr>
        <a:xfrm>
          <a:off x="692764" y="2250643"/>
          <a:ext cx="82723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Application Review Process</a:t>
          </a:r>
        </a:p>
      </dsp:txBody>
      <dsp:txXfrm>
        <a:off x="692764" y="2250643"/>
        <a:ext cx="8272398" cy="599796"/>
      </dsp:txXfrm>
    </dsp:sp>
    <dsp:sp modelId="{D85924C2-050C-4277-B2C0-494F99A077C1}">
      <dsp:nvSpPr>
        <dsp:cNvPr id="0" name=""/>
        <dsp:cNvSpPr/>
      </dsp:nvSpPr>
      <dsp:spPr>
        <a:xfrm>
          <a:off x="0" y="3000388"/>
          <a:ext cx="89651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CD5AE4-0165-4E31-BC43-AEC055C43E88}">
      <dsp:nvSpPr>
        <dsp:cNvPr id="0" name=""/>
        <dsp:cNvSpPr/>
      </dsp:nvSpPr>
      <dsp:spPr>
        <a:xfrm>
          <a:off x="76941" y="3035589"/>
          <a:ext cx="538881" cy="529394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4B6FC-703A-416F-B8EA-04EA99431463}">
      <dsp:nvSpPr>
        <dsp:cNvPr id="0" name=""/>
        <dsp:cNvSpPr/>
      </dsp:nvSpPr>
      <dsp:spPr>
        <a:xfrm>
          <a:off x="692764" y="3000388"/>
          <a:ext cx="82723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GivePulse </a:t>
          </a:r>
          <a:r>
            <a:rPr lang="en-US" sz="19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Software Tutorial</a:t>
          </a:r>
        </a:p>
      </dsp:txBody>
      <dsp:txXfrm>
        <a:off x="692764" y="3000388"/>
        <a:ext cx="8272398" cy="599796"/>
      </dsp:txXfrm>
    </dsp:sp>
    <dsp:sp modelId="{A59EA467-DDE0-4037-A367-8920C40DE2F0}">
      <dsp:nvSpPr>
        <dsp:cNvPr id="0" name=""/>
        <dsp:cNvSpPr/>
      </dsp:nvSpPr>
      <dsp:spPr>
        <a:xfrm>
          <a:off x="0" y="3750134"/>
          <a:ext cx="8965163" cy="5997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4BE1C-3250-4FE0-8653-21370756BE1D}">
      <dsp:nvSpPr>
        <dsp:cNvPr id="0" name=""/>
        <dsp:cNvSpPr/>
      </dsp:nvSpPr>
      <dsp:spPr>
        <a:xfrm>
          <a:off x="76941" y="3812270"/>
          <a:ext cx="538881" cy="475523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C332B-83C3-4971-9A55-AA3DECFF8202}">
      <dsp:nvSpPr>
        <dsp:cNvPr id="0" name=""/>
        <dsp:cNvSpPr/>
      </dsp:nvSpPr>
      <dsp:spPr>
        <a:xfrm>
          <a:off x="692764" y="3750134"/>
          <a:ext cx="8272398" cy="599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478" tIns="63478" rIns="63478" bIns="6347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Q&amp;A</a:t>
          </a:r>
        </a:p>
      </dsp:txBody>
      <dsp:txXfrm>
        <a:off x="692764" y="3750134"/>
        <a:ext cx="8272398" cy="599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1D400-5B09-436A-9113-8D6D1FB2480E}">
      <dsp:nvSpPr>
        <dsp:cNvPr id="0" name=""/>
        <dsp:cNvSpPr/>
      </dsp:nvSpPr>
      <dsp:spPr>
        <a:xfrm>
          <a:off x="579602" y="454360"/>
          <a:ext cx="1447713" cy="1447713"/>
        </a:xfrm>
        <a:prstGeom prst="ellipse">
          <a:avLst/>
        </a:prstGeom>
        <a:solidFill>
          <a:srgbClr val="A8C398"/>
        </a:solidFill>
        <a:ln>
          <a:solidFill>
            <a:srgbClr val="A8C39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B97F1-B855-462E-9564-7C9A811362C5}">
      <dsp:nvSpPr>
        <dsp:cNvPr id="0" name=""/>
        <dsp:cNvSpPr/>
      </dsp:nvSpPr>
      <dsp:spPr>
        <a:xfrm>
          <a:off x="888131" y="762889"/>
          <a:ext cx="830655" cy="8306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AD281-C831-47A4-994E-6F3E97DA3182}">
      <dsp:nvSpPr>
        <dsp:cNvPr id="0" name=""/>
        <dsp:cNvSpPr/>
      </dsp:nvSpPr>
      <dsp:spPr>
        <a:xfrm>
          <a:off x="116808" y="2353000"/>
          <a:ext cx="2373300" cy="171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+mj-lt"/>
            </a:rPr>
            <a:t>Gather Data</a:t>
          </a:r>
        </a:p>
      </dsp:txBody>
      <dsp:txXfrm>
        <a:off x="116808" y="2353000"/>
        <a:ext cx="2373300" cy="1718601"/>
      </dsp:txXfrm>
    </dsp:sp>
    <dsp:sp modelId="{3BA9550F-5F12-4B3D-AACA-6B22BE6C07C6}">
      <dsp:nvSpPr>
        <dsp:cNvPr id="0" name=""/>
        <dsp:cNvSpPr/>
      </dsp:nvSpPr>
      <dsp:spPr>
        <a:xfrm>
          <a:off x="3368229" y="454360"/>
          <a:ext cx="1447713" cy="1447713"/>
        </a:xfrm>
        <a:prstGeom prst="ellipse">
          <a:avLst/>
        </a:prstGeom>
        <a:solidFill>
          <a:srgbClr val="A8C398"/>
        </a:solidFill>
        <a:ln>
          <a:solidFill>
            <a:srgbClr val="A8C39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F2B4A-BBE9-4ED6-A55F-33360FDFA3FE}">
      <dsp:nvSpPr>
        <dsp:cNvPr id="0" name=""/>
        <dsp:cNvSpPr/>
      </dsp:nvSpPr>
      <dsp:spPr>
        <a:xfrm>
          <a:off x="3676758" y="762889"/>
          <a:ext cx="830655" cy="8306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ACCB6-852C-43FB-881D-C4988AF6524E}">
      <dsp:nvSpPr>
        <dsp:cNvPr id="0" name=""/>
        <dsp:cNvSpPr/>
      </dsp:nvSpPr>
      <dsp:spPr>
        <a:xfrm>
          <a:off x="2905436" y="2353000"/>
          <a:ext cx="2373300" cy="171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>
              <a:latin typeface="+mj-lt"/>
            </a:rPr>
            <a:t>Develop a short (3 – 5 slide or 2-page) presentation or summary</a:t>
          </a:r>
        </a:p>
      </dsp:txBody>
      <dsp:txXfrm>
        <a:off x="2905436" y="2353000"/>
        <a:ext cx="2373300" cy="1718601"/>
      </dsp:txXfrm>
    </dsp:sp>
    <dsp:sp modelId="{5529697D-1FA1-4BF3-9580-3AA20B7F2329}">
      <dsp:nvSpPr>
        <dsp:cNvPr id="0" name=""/>
        <dsp:cNvSpPr/>
      </dsp:nvSpPr>
      <dsp:spPr>
        <a:xfrm>
          <a:off x="6156857" y="454360"/>
          <a:ext cx="1447713" cy="1447713"/>
        </a:xfrm>
        <a:prstGeom prst="ellipse">
          <a:avLst/>
        </a:prstGeom>
        <a:solidFill>
          <a:srgbClr val="A8C398"/>
        </a:solidFill>
        <a:ln>
          <a:solidFill>
            <a:srgbClr val="A8C39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D4E59-1B9F-4E30-B67C-FE5BF6BE431F}">
      <dsp:nvSpPr>
        <dsp:cNvPr id="0" name=""/>
        <dsp:cNvSpPr/>
      </dsp:nvSpPr>
      <dsp:spPr>
        <a:xfrm>
          <a:off x="6465386" y="762889"/>
          <a:ext cx="830655" cy="8306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03770-DA72-4783-948D-C7CD5892523C}">
      <dsp:nvSpPr>
        <dsp:cNvPr id="0" name=""/>
        <dsp:cNvSpPr/>
      </dsp:nvSpPr>
      <dsp:spPr>
        <a:xfrm>
          <a:off x="5694063" y="2353000"/>
          <a:ext cx="2373300" cy="1718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>
              <a:latin typeface="+mj-lt"/>
            </a:rPr>
            <a:t>Gather Stakeholder Feedback (3 internal &amp; 3 external)</a:t>
          </a:r>
        </a:p>
      </dsp:txBody>
      <dsp:txXfrm>
        <a:off x="5694063" y="2353000"/>
        <a:ext cx="2373300" cy="1718601"/>
      </dsp:txXfrm>
    </dsp:sp>
    <dsp:sp modelId="{AB36D14F-71E1-4100-9EA1-D498A33C728C}">
      <dsp:nvSpPr>
        <dsp:cNvPr id="0" name=""/>
        <dsp:cNvSpPr/>
      </dsp:nvSpPr>
      <dsp:spPr>
        <a:xfrm>
          <a:off x="8945484" y="463271"/>
          <a:ext cx="1447713" cy="1447713"/>
        </a:xfrm>
        <a:prstGeom prst="ellipse">
          <a:avLst/>
        </a:prstGeom>
        <a:solidFill>
          <a:srgbClr val="A8C398"/>
        </a:solidFill>
        <a:ln>
          <a:solidFill>
            <a:srgbClr val="A8C39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C3542-3725-41EE-B3B0-941D535E7ADC}">
      <dsp:nvSpPr>
        <dsp:cNvPr id="0" name=""/>
        <dsp:cNvSpPr/>
      </dsp:nvSpPr>
      <dsp:spPr>
        <a:xfrm>
          <a:off x="9254013" y="771800"/>
          <a:ext cx="830655" cy="8306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13AA8-91B6-4CE0-9FDD-E25D1B49181B}">
      <dsp:nvSpPr>
        <dsp:cNvPr id="0" name=""/>
        <dsp:cNvSpPr/>
      </dsp:nvSpPr>
      <dsp:spPr>
        <a:xfrm>
          <a:off x="8482691" y="2379733"/>
          <a:ext cx="2373300" cy="1682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dirty="0">
              <a:latin typeface="+mj-lt"/>
            </a:rPr>
            <a:t>Fill out the Renewal Application and attach the presentation, summary, or other information presented to stakeholders</a:t>
          </a:r>
        </a:p>
      </dsp:txBody>
      <dsp:txXfrm>
        <a:off x="8482691" y="2379733"/>
        <a:ext cx="2373300" cy="1682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1D400-5B09-436A-9113-8D6D1FB2480E}">
      <dsp:nvSpPr>
        <dsp:cNvPr id="0" name=""/>
        <dsp:cNvSpPr/>
      </dsp:nvSpPr>
      <dsp:spPr>
        <a:xfrm>
          <a:off x="579602" y="953661"/>
          <a:ext cx="1447713" cy="1447713"/>
        </a:xfrm>
        <a:prstGeom prst="ellipse">
          <a:avLst/>
        </a:prstGeom>
        <a:solidFill>
          <a:srgbClr val="A8C3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B97F1-B855-462E-9564-7C9A811362C5}">
      <dsp:nvSpPr>
        <dsp:cNvPr id="0" name=""/>
        <dsp:cNvSpPr/>
      </dsp:nvSpPr>
      <dsp:spPr>
        <a:xfrm>
          <a:off x="888131" y="1262190"/>
          <a:ext cx="830655" cy="8306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AD281-C831-47A4-994E-6F3E97DA3182}">
      <dsp:nvSpPr>
        <dsp:cNvPr id="0" name=""/>
        <dsp:cNvSpPr/>
      </dsp:nvSpPr>
      <dsp:spPr>
        <a:xfrm>
          <a:off x="98344" y="2584447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3200" kern="1200">
            <a:latin typeface="Franklin Gothic Book" panose="020B0503020102020204" pitchFamily="34" charset="0"/>
          </a:endParaRPr>
        </a:p>
      </dsp:txBody>
      <dsp:txXfrm>
        <a:off x="98344" y="2584447"/>
        <a:ext cx="2373300" cy="720000"/>
      </dsp:txXfrm>
    </dsp:sp>
    <dsp:sp modelId="{3BA9550F-5F12-4B3D-AACA-6B22BE6C07C6}">
      <dsp:nvSpPr>
        <dsp:cNvPr id="0" name=""/>
        <dsp:cNvSpPr/>
      </dsp:nvSpPr>
      <dsp:spPr>
        <a:xfrm>
          <a:off x="2792358" y="1003347"/>
          <a:ext cx="1447713" cy="1447713"/>
        </a:xfrm>
        <a:prstGeom prst="ellipse">
          <a:avLst/>
        </a:prstGeom>
        <a:solidFill>
          <a:srgbClr val="A8C3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F2B4A-BBE9-4ED6-A55F-33360FDFA3FE}">
      <dsp:nvSpPr>
        <dsp:cNvPr id="0" name=""/>
        <dsp:cNvSpPr/>
      </dsp:nvSpPr>
      <dsp:spPr>
        <a:xfrm>
          <a:off x="3100890" y="1311871"/>
          <a:ext cx="830655" cy="8306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ACCB6-852C-43FB-881D-C4988AF6524E}">
      <dsp:nvSpPr>
        <dsp:cNvPr id="0" name=""/>
        <dsp:cNvSpPr/>
      </dsp:nvSpPr>
      <dsp:spPr>
        <a:xfrm>
          <a:off x="2373864" y="2630627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>
              <a:latin typeface="Franklin Gothic Book" panose="020B0503020102020204" pitchFamily="34" charset="0"/>
            </a:rPr>
            <a:t> </a:t>
          </a:r>
        </a:p>
      </dsp:txBody>
      <dsp:txXfrm>
        <a:off x="2373864" y="2630627"/>
        <a:ext cx="2373300" cy="720000"/>
      </dsp:txXfrm>
    </dsp:sp>
    <dsp:sp modelId="{5529697D-1FA1-4BF3-9580-3AA20B7F2329}">
      <dsp:nvSpPr>
        <dsp:cNvPr id="0" name=""/>
        <dsp:cNvSpPr/>
      </dsp:nvSpPr>
      <dsp:spPr>
        <a:xfrm>
          <a:off x="5002306" y="1003347"/>
          <a:ext cx="1447713" cy="1447713"/>
        </a:xfrm>
        <a:prstGeom prst="ellipse">
          <a:avLst/>
        </a:prstGeom>
        <a:solidFill>
          <a:srgbClr val="A8C3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D4E59-1B9F-4E30-B67C-FE5BF6BE431F}">
      <dsp:nvSpPr>
        <dsp:cNvPr id="0" name=""/>
        <dsp:cNvSpPr/>
      </dsp:nvSpPr>
      <dsp:spPr>
        <a:xfrm>
          <a:off x="5310842" y="1311871"/>
          <a:ext cx="830655" cy="8306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03770-DA72-4783-948D-C7CD5892523C}">
      <dsp:nvSpPr>
        <dsp:cNvPr id="0" name=""/>
        <dsp:cNvSpPr/>
      </dsp:nvSpPr>
      <dsp:spPr>
        <a:xfrm>
          <a:off x="5694063" y="2852301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3200" kern="1200">
            <a:latin typeface="Franklin Gothic Book" panose="020B0503020102020204" pitchFamily="34" charset="0"/>
          </a:endParaRPr>
        </a:p>
      </dsp:txBody>
      <dsp:txXfrm>
        <a:off x="5694063" y="2852301"/>
        <a:ext cx="2373300" cy="720000"/>
      </dsp:txXfrm>
    </dsp:sp>
    <dsp:sp modelId="{AB36D14F-71E1-4100-9EA1-D498A33C728C}">
      <dsp:nvSpPr>
        <dsp:cNvPr id="0" name=""/>
        <dsp:cNvSpPr/>
      </dsp:nvSpPr>
      <dsp:spPr>
        <a:xfrm>
          <a:off x="7257697" y="1003347"/>
          <a:ext cx="1447713" cy="1447713"/>
        </a:xfrm>
        <a:prstGeom prst="ellipse">
          <a:avLst/>
        </a:prstGeom>
        <a:solidFill>
          <a:srgbClr val="A8C39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C3542-3725-41EE-B3B0-941D535E7ADC}">
      <dsp:nvSpPr>
        <dsp:cNvPr id="0" name=""/>
        <dsp:cNvSpPr/>
      </dsp:nvSpPr>
      <dsp:spPr>
        <a:xfrm>
          <a:off x="7566230" y="1311863"/>
          <a:ext cx="830655" cy="8306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13AA8-91B6-4CE0-9FDD-E25D1B49181B}">
      <dsp:nvSpPr>
        <dsp:cNvPr id="0" name=""/>
        <dsp:cNvSpPr/>
      </dsp:nvSpPr>
      <dsp:spPr>
        <a:xfrm>
          <a:off x="8482691" y="2852301"/>
          <a:ext cx="2373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3200" kern="1200">
            <a:latin typeface="Franklin Gothic Book" panose="020B0503020102020204" pitchFamily="34" charset="0"/>
          </a:endParaRPr>
        </a:p>
      </dsp:txBody>
      <dsp:txXfrm>
        <a:off x="8482691" y="2852301"/>
        <a:ext cx="23733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81C72-C05C-4668-AF98-592ACB44B0C9}">
      <dsp:nvSpPr>
        <dsp:cNvPr id="0" name=""/>
        <dsp:cNvSpPr/>
      </dsp:nvSpPr>
      <dsp:spPr>
        <a:xfrm>
          <a:off x="0" y="625504"/>
          <a:ext cx="8965163" cy="1386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4EB8D-DD8C-42C4-B7EA-E1935ABD6548}">
      <dsp:nvSpPr>
        <dsp:cNvPr id="0" name=""/>
        <dsp:cNvSpPr/>
      </dsp:nvSpPr>
      <dsp:spPr>
        <a:xfrm>
          <a:off x="419564" y="937577"/>
          <a:ext cx="762843" cy="762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6C3DB3-29F0-4E46-BC47-FF788154CB86}">
      <dsp:nvSpPr>
        <dsp:cNvPr id="0" name=""/>
        <dsp:cNvSpPr/>
      </dsp:nvSpPr>
      <dsp:spPr>
        <a:xfrm>
          <a:off x="1601972" y="625504"/>
          <a:ext cx="4034323" cy="1386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790" tIns="146790" rIns="146790" bIns="1467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u="sng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If available</a:t>
          </a:r>
          <a:r>
            <a:rPr lang="en-US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use the compiled five years of annual reflection memos to </a:t>
          </a:r>
          <a:r>
            <a:rPr lang="en-US" sz="1400" b="1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shifts in your regional economic engagement landscape since your initial IEP university designation application. </a:t>
          </a:r>
          <a:endParaRPr lang="en-US" sz="14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601972" y="625504"/>
        <a:ext cx="4034323" cy="1386988"/>
      </dsp:txXfrm>
    </dsp:sp>
    <dsp:sp modelId="{E6E48565-345A-4877-839C-EBEB806E39F6}">
      <dsp:nvSpPr>
        <dsp:cNvPr id="0" name=""/>
        <dsp:cNvSpPr/>
      </dsp:nvSpPr>
      <dsp:spPr>
        <a:xfrm>
          <a:off x="5636295" y="625504"/>
          <a:ext cx="3328867" cy="1386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790" tIns="146790" rIns="146790" bIns="14679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If you don’t have any of those available don’t worry. Just answer the questions as best you can</a:t>
          </a:r>
        </a:p>
      </dsp:txBody>
      <dsp:txXfrm>
        <a:off x="5636295" y="625504"/>
        <a:ext cx="3328867" cy="1386988"/>
      </dsp:txXfrm>
    </dsp:sp>
    <dsp:sp modelId="{7847C7F1-7173-4948-8696-A47147A66FBF}">
      <dsp:nvSpPr>
        <dsp:cNvPr id="0" name=""/>
        <dsp:cNvSpPr/>
      </dsp:nvSpPr>
      <dsp:spPr>
        <a:xfrm>
          <a:off x="0" y="2338844"/>
          <a:ext cx="8965163" cy="13869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392B3-40C5-4B75-910E-CF40B2C05666}">
      <dsp:nvSpPr>
        <dsp:cNvPr id="0" name=""/>
        <dsp:cNvSpPr/>
      </dsp:nvSpPr>
      <dsp:spPr>
        <a:xfrm>
          <a:off x="419564" y="2650916"/>
          <a:ext cx="762843" cy="762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93FA8-E692-45A2-A346-041CF9B8701E}">
      <dsp:nvSpPr>
        <dsp:cNvPr id="0" name=""/>
        <dsp:cNvSpPr/>
      </dsp:nvSpPr>
      <dsp:spPr>
        <a:xfrm>
          <a:off x="1601972" y="2338844"/>
          <a:ext cx="7363190" cy="1386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790" tIns="146790" rIns="146790" bIns="1467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How do those developments trace back to your initial IEP designation work, if at all? What new opportunities or challenges does your ecosystem and institution face?</a:t>
          </a:r>
        </a:p>
      </dsp:txBody>
      <dsp:txXfrm>
        <a:off x="1601972" y="2338844"/>
        <a:ext cx="7363190" cy="13869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11057-B9AE-4F5A-B1A0-72671B34D16C}">
      <dsp:nvSpPr>
        <dsp:cNvPr id="0" name=""/>
        <dsp:cNvSpPr/>
      </dsp:nvSpPr>
      <dsp:spPr>
        <a:xfrm>
          <a:off x="0" y="3928"/>
          <a:ext cx="8965163" cy="8867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7DC78-ACDA-4F8C-A0C3-D1F8D3B35C0D}">
      <dsp:nvSpPr>
        <dsp:cNvPr id="0" name=""/>
        <dsp:cNvSpPr/>
      </dsp:nvSpPr>
      <dsp:spPr>
        <a:xfrm>
          <a:off x="268228" y="203438"/>
          <a:ext cx="488165" cy="4876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A03B0-A6C0-4B13-8173-279EB1F6080C}">
      <dsp:nvSpPr>
        <dsp:cNvPr id="0" name=""/>
        <dsp:cNvSpPr/>
      </dsp:nvSpPr>
      <dsp:spPr>
        <a:xfrm>
          <a:off x="1024623" y="3928"/>
          <a:ext cx="7924759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key elements of your stakeholder engagement processes over the past five years and how you engaged stakeholders as part of preparing this application for the five-year Renewal. </a:t>
          </a:r>
          <a:endParaRPr lang="en-US" sz="14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024623" y="3928"/>
        <a:ext cx="7924759" cy="914416"/>
      </dsp:txXfrm>
    </dsp:sp>
    <dsp:sp modelId="{BE5E1784-95C0-4D67-B261-D2879F2D5698}">
      <dsp:nvSpPr>
        <dsp:cNvPr id="0" name=""/>
        <dsp:cNvSpPr/>
      </dsp:nvSpPr>
      <dsp:spPr>
        <a:xfrm>
          <a:off x="0" y="1146949"/>
          <a:ext cx="8965163" cy="8867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E88FB-E018-4707-B92A-7FD95949F183}">
      <dsp:nvSpPr>
        <dsp:cNvPr id="0" name=""/>
        <dsp:cNvSpPr/>
      </dsp:nvSpPr>
      <dsp:spPr>
        <a:xfrm>
          <a:off x="268228" y="1346459"/>
          <a:ext cx="488165" cy="4876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2A5B0-5061-4368-912D-0FA96CAC0083}">
      <dsp:nvSpPr>
        <dsp:cNvPr id="0" name=""/>
        <dsp:cNvSpPr/>
      </dsp:nvSpPr>
      <dsp:spPr>
        <a:xfrm>
          <a:off x="1024623" y="1146949"/>
          <a:ext cx="7924759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Attach any materials, for example, agendas, PowerPoints, or handouts, that supported the engagement. </a:t>
          </a:r>
          <a:endParaRPr lang="en-US" sz="14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024623" y="1146949"/>
        <a:ext cx="7924759" cy="914416"/>
      </dsp:txXfrm>
    </dsp:sp>
    <dsp:sp modelId="{4424A738-2844-4717-9F9E-9BB6BDFE13EB}">
      <dsp:nvSpPr>
        <dsp:cNvPr id="0" name=""/>
        <dsp:cNvSpPr/>
      </dsp:nvSpPr>
      <dsp:spPr>
        <a:xfrm>
          <a:off x="0" y="2289971"/>
          <a:ext cx="8965163" cy="8867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28097-E83A-449D-A74E-AD2E2E9BC95A}">
      <dsp:nvSpPr>
        <dsp:cNvPr id="0" name=""/>
        <dsp:cNvSpPr/>
      </dsp:nvSpPr>
      <dsp:spPr>
        <a:xfrm>
          <a:off x="268228" y="2489480"/>
          <a:ext cx="488165" cy="4876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6F09F-02C6-4046-8725-C362F8172336}">
      <dsp:nvSpPr>
        <dsp:cNvPr id="0" name=""/>
        <dsp:cNvSpPr/>
      </dsp:nvSpPr>
      <dsp:spPr>
        <a:xfrm>
          <a:off x="1024623" y="2289971"/>
          <a:ext cx="7924759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who you engaged, how you engaged them, and how they responded. </a:t>
          </a:r>
          <a:endParaRPr lang="en-US" sz="14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024623" y="2289971"/>
        <a:ext cx="7924759" cy="914416"/>
      </dsp:txXfrm>
    </dsp:sp>
    <dsp:sp modelId="{344AA911-898F-48F2-9BE8-A4776E7C2D95}">
      <dsp:nvSpPr>
        <dsp:cNvPr id="0" name=""/>
        <dsp:cNvSpPr/>
      </dsp:nvSpPr>
      <dsp:spPr>
        <a:xfrm>
          <a:off x="0" y="3432992"/>
          <a:ext cx="8965163" cy="8867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9D3C8-42A7-4D1F-9F64-39370696396A}">
      <dsp:nvSpPr>
        <dsp:cNvPr id="0" name=""/>
        <dsp:cNvSpPr/>
      </dsp:nvSpPr>
      <dsp:spPr>
        <a:xfrm>
          <a:off x="268228" y="3632501"/>
          <a:ext cx="488165" cy="48768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8309A8-22D6-414A-AE8D-9184FF5EA19F}">
      <dsp:nvSpPr>
        <dsp:cNvPr id="0" name=""/>
        <dsp:cNvSpPr/>
      </dsp:nvSpPr>
      <dsp:spPr>
        <a:xfrm>
          <a:off x="1024623" y="3432992"/>
          <a:ext cx="7924759" cy="914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76" tIns="96776" rIns="96776" bIns="96776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How does the input you received affect the changes to your growth and improvement plan? </a:t>
          </a:r>
          <a:endParaRPr lang="en-US" sz="1400" kern="120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024623" y="3432992"/>
        <a:ext cx="7924759" cy="9144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B7D14-C530-4DAB-9FCA-E1E4AACC11DA}">
      <dsp:nvSpPr>
        <dsp:cNvPr id="0" name=""/>
        <dsp:cNvSpPr/>
      </dsp:nvSpPr>
      <dsp:spPr>
        <a:xfrm>
          <a:off x="0" y="531"/>
          <a:ext cx="8965163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79A589-C8DD-476B-9AA3-ECDAAB6F9919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E12F7-51EC-4828-94E7-77D0CFA1991C}">
      <dsp:nvSpPr>
        <dsp:cNvPr id="0" name=""/>
        <dsp:cNvSpPr/>
      </dsp:nvSpPr>
      <dsp:spPr>
        <a:xfrm>
          <a:off x="1435590" y="531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Describe highlights of your participation in the IEP program since designation. </a:t>
          </a:r>
        </a:p>
      </dsp:txBody>
      <dsp:txXfrm>
        <a:off x="1435590" y="531"/>
        <a:ext cx="7529572" cy="1242935"/>
      </dsp:txXfrm>
    </dsp:sp>
    <dsp:sp modelId="{2A2F2AA2-1A10-4963-8850-A8B8F0A1606E}">
      <dsp:nvSpPr>
        <dsp:cNvPr id="0" name=""/>
        <dsp:cNvSpPr/>
      </dsp:nvSpPr>
      <dsp:spPr>
        <a:xfrm>
          <a:off x="0" y="1554201"/>
          <a:ext cx="8965163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FBEB0-5AA6-4ED7-AC75-A311EB503CA1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24656-0BA3-405F-AACD-B4FBB0239A5C}">
      <dsp:nvSpPr>
        <dsp:cNvPr id="0" name=""/>
        <dsp:cNvSpPr/>
      </dsp:nvSpPr>
      <dsp:spPr>
        <a:xfrm>
          <a:off x="1435590" y="1554201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activities, meetings, webinars, or other activities have you participated in? </a:t>
          </a:r>
        </a:p>
      </dsp:txBody>
      <dsp:txXfrm>
        <a:off x="1435590" y="1554201"/>
        <a:ext cx="7529572" cy="1242935"/>
      </dsp:txXfrm>
    </dsp:sp>
    <dsp:sp modelId="{5E4B69B3-2855-479E-BB60-723715188F42}">
      <dsp:nvSpPr>
        <dsp:cNvPr id="0" name=""/>
        <dsp:cNvSpPr/>
      </dsp:nvSpPr>
      <dsp:spPr>
        <a:xfrm>
          <a:off x="0" y="3107870"/>
          <a:ext cx="8965163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7339B-D1BF-48C3-8100-BE7346A83FAF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31DEC-7A94-4D84-94DE-9CD46B84EF17}">
      <dsp:nvSpPr>
        <dsp:cNvPr id="0" name=""/>
        <dsp:cNvSpPr/>
      </dsp:nvSpPr>
      <dsp:spPr>
        <a:xfrm>
          <a:off x="1435590" y="3107870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What improvement would you suggest for the program? </a:t>
          </a:r>
        </a:p>
      </dsp:txBody>
      <dsp:txXfrm>
        <a:off x="1435590" y="3107870"/>
        <a:ext cx="7529572" cy="12429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B6257A-DDAC-4DD1-837A-34412170D430}">
      <dsp:nvSpPr>
        <dsp:cNvPr id="0" name=""/>
        <dsp:cNvSpPr/>
      </dsp:nvSpPr>
      <dsp:spPr>
        <a:xfrm>
          <a:off x="0" y="531"/>
          <a:ext cx="8965163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7DA28-6955-4409-9CC7-1BB9E20E03A6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73A4D-11A8-4F3F-8C03-2C9F5505B852}">
      <dsp:nvSpPr>
        <dsp:cNvPr id="0" name=""/>
        <dsp:cNvSpPr/>
      </dsp:nvSpPr>
      <dsp:spPr>
        <a:xfrm>
          <a:off x="1435590" y="531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Please describe three areas of improvement or opportunity identified via the IEP Renewal process and how you plan to address them. </a:t>
          </a:r>
        </a:p>
      </dsp:txBody>
      <dsp:txXfrm>
        <a:off x="1435590" y="531"/>
        <a:ext cx="7529572" cy="1242935"/>
      </dsp:txXfrm>
    </dsp:sp>
    <dsp:sp modelId="{B9513886-2339-4AD3-AE25-AD9BC8DC5A09}">
      <dsp:nvSpPr>
        <dsp:cNvPr id="0" name=""/>
        <dsp:cNvSpPr/>
      </dsp:nvSpPr>
      <dsp:spPr>
        <a:xfrm>
          <a:off x="0" y="1554201"/>
          <a:ext cx="8965163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4795D-DCC1-4D01-ADC3-C6EE214766B2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BC5967-4B0B-4402-9A32-61A2F6C78A9D}">
      <dsp:nvSpPr>
        <dsp:cNvPr id="0" name=""/>
        <dsp:cNvSpPr/>
      </dsp:nvSpPr>
      <dsp:spPr>
        <a:xfrm>
          <a:off x="1435590" y="1554201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Your description for each should be area should be about 500 words. </a:t>
          </a:r>
        </a:p>
      </dsp:txBody>
      <dsp:txXfrm>
        <a:off x="1435590" y="1554201"/>
        <a:ext cx="7529572" cy="1242935"/>
      </dsp:txXfrm>
    </dsp:sp>
    <dsp:sp modelId="{4A125FE3-E83D-4FF1-966D-28A47E8BC971}">
      <dsp:nvSpPr>
        <dsp:cNvPr id="0" name=""/>
        <dsp:cNvSpPr/>
      </dsp:nvSpPr>
      <dsp:spPr>
        <a:xfrm>
          <a:off x="0" y="3107870"/>
          <a:ext cx="8965163" cy="124293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64ECF-D20F-445C-84C0-F135002E9E42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C05AB-EF38-4606-80E7-4CA1C8B532F1}">
      <dsp:nvSpPr>
        <dsp:cNvPr id="0" name=""/>
        <dsp:cNvSpPr/>
      </dsp:nvSpPr>
      <dsp:spPr>
        <a:xfrm>
          <a:off x="1435590" y="3107870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Your growth/improvement plan should be a total of about 1500 to 2000 words, NOT including the summary table</a:t>
          </a:r>
        </a:p>
      </dsp:txBody>
      <dsp:txXfrm>
        <a:off x="1435590" y="3107870"/>
        <a:ext cx="7529572" cy="12429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C0AB6-E028-40ED-99F0-2FA82E16B048}">
      <dsp:nvSpPr>
        <dsp:cNvPr id="0" name=""/>
        <dsp:cNvSpPr/>
      </dsp:nvSpPr>
      <dsp:spPr>
        <a:xfrm>
          <a:off x="0" y="531"/>
          <a:ext cx="8965163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564AE-C3C5-40C2-8686-A7FC4A926C20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06889D-2C0C-441B-A966-F56C520AE60A}">
      <dsp:nvSpPr>
        <dsp:cNvPr id="0" name=""/>
        <dsp:cNvSpPr/>
      </dsp:nvSpPr>
      <dsp:spPr>
        <a:xfrm>
          <a:off x="1435590" y="531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3"/>
            </a:rPr>
            <a:t>Access link</a:t>
          </a:r>
          <a:endParaRPr lang="en-US" sz="25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435590" y="531"/>
        <a:ext cx="7529572" cy="1242935"/>
      </dsp:txXfrm>
    </dsp:sp>
    <dsp:sp modelId="{D4814D69-DFF6-4F21-8C10-CF76BF6AC7A4}">
      <dsp:nvSpPr>
        <dsp:cNvPr id="0" name=""/>
        <dsp:cNvSpPr/>
      </dsp:nvSpPr>
      <dsp:spPr>
        <a:xfrm>
          <a:off x="0" y="1554201"/>
          <a:ext cx="8965163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F0A9D-EAEB-479F-81FF-B931357F9FE6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E73B8-52FE-4D8E-AEFC-31A58DBE25DF}">
      <dsp:nvSpPr>
        <dsp:cNvPr id="0" name=""/>
        <dsp:cNvSpPr/>
      </dsp:nvSpPr>
      <dsp:spPr>
        <a:xfrm>
          <a:off x="1435590" y="1554201"/>
          <a:ext cx="7529572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Pamphlet linked </a:t>
          </a:r>
          <a:r>
            <a:rPr lang="en-US" sz="2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6"/>
            </a:rPr>
            <a:t>here</a:t>
          </a:r>
          <a:endParaRPr lang="en-US" sz="25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435590" y="1554201"/>
        <a:ext cx="7529572" cy="1242935"/>
      </dsp:txXfrm>
    </dsp:sp>
    <dsp:sp modelId="{53FBCBB0-4C5F-45D7-B162-F06BA917E7C0}">
      <dsp:nvSpPr>
        <dsp:cNvPr id="0" name=""/>
        <dsp:cNvSpPr/>
      </dsp:nvSpPr>
      <dsp:spPr>
        <a:xfrm>
          <a:off x="0" y="3107870"/>
          <a:ext cx="8965163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E12A99-7775-4359-B629-3B6486058CA9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5CCAA-18CF-424A-8E0C-AB4EECAA8DD0}">
      <dsp:nvSpPr>
        <dsp:cNvPr id="0" name=""/>
        <dsp:cNvSpPr/>
      </dsp:nvSpPr>
      <dsp:spPr>
        <a:xfrm>
          <a:off x="1435590" y="3107870"/>
          <a:ext cx="4034323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Training recordings linked </a:t>
          </a:r>
          <a:r>
            <a:rPr lang="en-US" sz="25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hlinkClick xmlns:r="http://schemas.openxmlformats.org/officeDocument/2006/relationships" r:id="rId9"/>
            </a:rPr>
            <a:t>here</a:t>
          </a:r>
          <a:endParaRPr lang="en-US" sz="25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435590" y="3107870"/>
        <a:ext cx="4034323" cy="1242935"/>
      </dsp:txXfrm>
    </dsp:sp>
    <dsp:sp modelId="{60CBEDDA-95F2-4691-B6B1-0B6000EBEFB5}">
      <dsp:nvSpPr>
        <dsp:cNvPr id="0" name=""/>
        <dsp:cNvSpPr/>
      </dsp:nvSpPr>
      <dsp:spPr>
        <a:xfrm>
          <a:off x="5469914" y="3107870"/>
          <a:ext cx="3495248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469914" y="3107870"/>
        <a:ext cx="3495248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00FB62-D1CF-7C82-EF0E-EAC952979A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1BA5EA-629B-DF25-B69E-E0D5F3C4B5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F9292-2343-4A72-B7DA-E10DE679585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E5B73-BA3F-B696-6A22-E39F928522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1E9AB-6D48-D86E-925A-9DDA0626CC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822BF-DFED-4E07-A974-6BC01F074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11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500D0-05D5-4717-9FFD-E785AB8DB6B7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64F0D-84C0-4FE7-ACDC-91F936BD6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92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Caydan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75A2C-965A-4EB0-998A-9CDD78E4BC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46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B41FE-498A-4B88-AC9A-161E604594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3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Alvaro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B41FE-498A-4B88-AC9A-161E6045948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7623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Caydan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83F9AC-1FD6-481B-A58A-7B208E9F18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72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4124A-E517-440B-AB3E-3FE90B46B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7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A0371E43-D3FF-8373-A6D9-28FB1BABF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A35F0392-F5C2-D247-7831-A7BFECA57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DE36C461-ADA4-9241-595F-6132EC91BE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9FF37E-AC68-F34C-9294-6B81EA0484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Alvaro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B41FE-498A-4B88-AC9A-161E6045948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066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section is 400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6F32-2638-4E7E-B9BB-F7A3264205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29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section is 300-400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6F32-2638-4E7E-B9BB-F7A3264205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93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~200-300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6F32-2638-4E7E-B9BB-F7A3264205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~200-300 words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6F32-2638-4E7E-B9BB-F7A3264205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00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~200-300 words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56F32-2638-4E7E-B9BB-F7A3264205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27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Alvaro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B41FE-498A-4B88-AC9A-161E6045948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8649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33CB0-CA36-49F4-AAA8-DA8672C8B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33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Capitol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65599"/>
            <a:ext cx="7352861" cy="4488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pic>
        <p:nvPicPr>
          <p:cNvPr id="11" name="Picture 10" descr="A white building with a dome&#10;&#10;Description automatically generated">
            <a:extLst>
              <a:ext uri="{FF2B5EF4-FFF2-40B4-BE49-F238E27FC236}">
                <a16:creationId xmlns:a16="http://schemas.microsoft.com/office/drawing/2014/main" id="{3FD47CC6-D449-9AEF-E9FD-8D842C83F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4" t="462" r="20780" b="3391"/>
          <a:stretch/>
        </p:blipFill>
        <p:spPr>
          <a:xfrm>
            <a:off x="9067799" y="1266825"/>
            <a:ext cx="2419349" cy="44767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7799" y="1265599"/>
            <a:ext cx="2419349" cy="447675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CFD8B2-93F9-6AFF-450C-EDA5D295B958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0F2A3C0-ECBB-3270-D2DE-C7AF24189B95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57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_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tanding next to a cow&#10;&#10;Description automatically generated">
            <a:extLst>
              <a:ext uri="{FF2B5EF4-FFF2-40B4-BE49-F238E27FC236}">
                <a16:creationId xmlns:a16="http://schemas.microsoft.com/office/drawing/2014/main" id="{727E3AA1-2B53-4314-E81B-8B8CCBB85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01" r="19001" b="-301"/>
          <a:stretch/>
        </p:blipFill>
        <p:spPr>
          <a:xfrm>
            <a:off x="9049719" y="1255226"/>
            <a:ext cx="2424705" cy="4497267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7" descr="A group of people in white coats and gloves working in a laboratory&#10;&#10;Description automatically generated">
            <a:extLst>
              <a:ext uri="{FF2B5EF4-FFF2-40B4-BE49-F238E27FC236}">
                <a16:creationId xmlns:a16="http://schemas.microsoft.com/office/drawing/2014/main" id="{75C67E47-0601-EB66-97A3-915F1A45A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t="30" r="32042" b="-30"/>
          <a:stretch/>
        </p:blipFill>
        <p:spPr>
          <a:xfrm>
            <a:off x="9069185" y="1251787"/>
            <a:ext cx="2405239" cy="45007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7094" y="1249954"/>
            <a:ext cx="2405239" cy="450254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1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_Researc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tanding next to a cow&#10;&#10;Description automatically generated">
            <a:extLst>
              <a:ext uri="{FF2B5EF4-FFF2-40B4-BE49-F238E27FC236}">
                <a16:creationId xmlns:a16="http://schemas.microsoft.com/office/drawing/2014/main" id="{727E3AA1-2B53-4314-E81B-8B8CCBB85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01" r="19001" b="-301"/>
          <a:stretch/>
        </p:blipFill>
        <p:spPr>
          <a:xfrm>
            <a:off x="9049719" y="1255226"/>
            <a:ext cx="2424705" cy="4497267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9750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5" descr="A person in a lab coat and gloves&#10;&#10;Description automatically generated">
            <a:extLst>
              <a:ext uri="{FF2B5EF4-FFF2-40B4-BE49-F238E27FC236}">
                <a16:creationId xmlns:a16="http://schemas.microsoft.com/office/drawing/2014/main" id="{C8D59EBE-3F36-5702-4C9A-57F21A6D2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6" t="218" r="34087" b="-218"/>
          <a:stretch/>
        </p:blipFill>
        <p:spPr>
          <a:xfrm>
            <a:off x="9065740" y="1256830"/>
            <a:ext cx="2408683" cy="4497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7463" y="1256600"/>
            <a:ext cx="2406960" cy="449726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4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3FF23A26-BC88-3DDC-EB57-9A504EDFB6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FC4EBE-4C82-A408-601C-AE5DCE1E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4D363-F971-4A64-53FE-B50BE115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7C6D8-0C1F-EE07-0B32-3EA3ECA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6A6C86-C786-5E57-C0F1-3F50316D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315199" cy="1134905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55235-F3F1-7312-6BCB-5F344D56E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825625"/>
            <a:ext cx="73151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46CCEA-85B3-B0FF-1C4D-161590309E34}"/>
              </a:ext>
            </a:extLst>
          </p:cNvPr>
          <p:cNvCxnSpPr>
            <a:cxnSpLocks/>
          </p:cNvCxnSpPr>
          <p:nvPr userDrawn="1"/>
        </p:nvCxnSpPr>
        <p:spPr>
          <a:xfrm>
            <a:off x="4038600" y="1511301"/>
            <a:ext cx="4532863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F3BB7E-3199-9F4F-E3BF-72B869B886C2}"/>
              </a:ext>
            </a:extLst>
          </p:cNvPr>
          <p:cNvCxnSpPr>
            <a:cxnSpLocks/>
          </p:cNvCxnSpPr>
          <p:nvPr userDrawn="1"/>
        </p:nvCxnSpPr>
        <p:spPr>
          <a:xfrm>
            <a:off x="10427199" y="1514160"/>
            <a:ext cx="926600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BD7DE6-3524-FAF3-D4A0-FD32C083C211}"/>
              </a:ext>
            </a:extLst>
          </p:cNvPr>
          <p:cNvCxnSpPr>
            <a:cxnSpLocks/>
          </p:cNvCxnSpPr>
          <p:nvPr userDrawn="1"/>
        </p:nvCxnSpPr>
        <p:spPr>
          <a:xfrm>
            <a:off x="8571463" y="1511301"/>
            <a:ext cx="1855736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069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CC5D-6198-DFEE-B188-C0F6D72F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BCC69-2F4D-003A-B4E8-64EF91BE7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636" y="1825625"/>
            <a:ext cx="89651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EB437-B5AF-D15D-7589-12413FC6D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5BADC-D86B-519C-75D5-C6687B00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F606-4F95-79BD-1F88-F5879CF3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39B905-60A1-5866-4478-BC4BABB54316}"/>
              </a:ext>
            </a:extLst>
          </p:cNvPr>
          <p:cNvSpPr/>
          <p:nvPr userDrawn="1"/>
        </p:nvSpPr>
        <p:spPr>
          <a:xfrm>
            <a:off x="0" y="751114"/>
            <a:ext cx="1296955" cy="5355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C5541-7C9C-0C06-0612-4DE0176F43C0}"/>
              </a:ext>
            </a:extLst>
          </p:cNvPr>
          <p:cNvSpPr/>
          <p:nvPr userDrawn="1"/>
        </p:nvSpPr>
        <p:spPr>
          <a:xfrm>
            <a:off x="457201" y="1955915"/>
            <a:ext cx="1464906" cy="28738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A037EBD0-1791-8EEC-A480-CA0904891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3" y="2910812"/>
            <a:ext cx="752921" cy="103637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6C4BA4-C8DF-A5D7-13BC-9397643A40DF}"/>
              </a:ext>
            </a:extLst>
          </p:cNvPr>
          <p:cNvCxnSpPr>
            <a:cxnSpLocks/>
          </p:cNvCxnSpPr>
          <p:nvPr userDrawn="1"/>
        </p:nvCxnSpPr>
        <p:spPr>
          <a:xfrm>
            <a:off x="2379308" y="1511301"/>
            <a:ext cx="5561043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A61205-C36A-242C-B208-9A8B5E6DDCB1}"/>
              </a:ext>
            </a:extLst>
          </p:cNvPr>
          <p:cNvCxnSpPr>
            <a:cxnSpLocks/>
          </p:cNvCxnSpPr>
          <p:nvPr userDrawn="1"/>
        </p:nvCxnSpPr>
        <p:spPr>
          <a:xfrm flipV="1">
            <a:off x="7940351" y="1500030"/>
            <a:ext cx="2276669" cy="5635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58AB05-02AE-03BB-A8BE-34334A91FDAD}"/>
              </a:ext>
            </a:extLst>
          </p:cNvPr>
          <p:cNvCxnSpPr>
            <a:cxnSpLocks/>
          </p:cNvCxnSpPr>
          <p:nvPr userDrawn="1"/>
        </p:nvCxnSpPr>
        <p:spPr>
          <a:xfrm>
            <a:off x="10217020" y="1505665"/>
            <a:ext cx="1136779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97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3CC5D-6198-DFEE-B188-C0F6D72F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BCC69-2F4D-003A-B4E8-64EF91BE7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636" y="1825625"/>
            <a:ext cx="89651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EB437-B5AF-D15D-7589-12413FC6D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5BADC-D86B-519C-75D5-C6687B00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1F606-4F95-79BD-1F88-F5879CF3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39B905-60A1-5866-4478-BC4BABB54316}"/>
              </a:ext>
            </a:extLst>
          </p:cNvPr>
          <p:cNvSpPr/>
          <p:nvPr userDrawn="1"/>
        </p:nvSpPr>
        <p:spPr>
          <a:xfrm>
            <a:off x="0" y="751114"/>
            <a:ext cx="1296955" cy="53557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1C5541-7C9C-0C06-0612-4DE0176F43C0}"/>
              </a:ext>
            </a:extLst>
          </p:cNvPr>
          <p:cNvSpPr/>
          <p:nvPr userDrawn="1"/>
        </p:nvSpPr>
        <p:spPr>
          <a:xfrm>
            <a:off x="457201" y="1955915"/>
            <a:ext cx="1464906" cy="28738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A037EBD0-1791-8EEC-A480-CA0904891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3" y="2910812"/>
            <a:ext cx="752921" cy="103637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90E8CDE-7190-95BE-6BCC-569418B81692}"/>
              </a:ext>
            </a:extLst>
          </p:cNvPr>
          <p:cNvGrpSpPr/>
          <p:nvPr userDrawn="1"/>
        </p:nvGrpSpPr>
        <p:grpSpPr>
          <a:xfrm>
            <a:off x="2379308" y="1500030"/>
            <a:ext cx="8974491" cy="11271"/>
            <a:chOff x="2379308" y="1679417"/>
            <a:chExt cx="8974491" cy="1127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06C4BA4-C8DF-A5D7-13BC-9397643A40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79308" y="1690688"/>
              <a:ext cx="5561043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3A61205-C36A-242C-B208-9A8B5E6DDCB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940351" y="1679417"/>
              <a:ext cx="2276669" cy="5635"/>
            </a:xfrm>
            <a:prstGeom prst="line">
              <a:avLst/>
            </a:prstGeom>
            <a:ln w="76200">
              <a:solidFill>
                <a:schemeClr val="accent4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58AB05-02AE-03BB-A8BE-34334A91FD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217020" y="1685052"/>
              <a:ext cx="1136779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6589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975E9E-8711-F2B3-5B7B-115BF6C4C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AC95D-95BA-3D84-5824-A570A1A4C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C12FA-C286-5FD5-FA21-C796D5F9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4235F-0DEF-78F9-0D5D-10A741040811}"/>
              </a:ext>
            </a:extLst>
          </p:cNvPr>
          <p:cNvSpPr/>
          <p:nvPr userDrawn="1"/>
        </p:nvSpPr>
        <p:spPr>
          <a:xfrm>
            <a:off x="472439" y="278476"/>
            <a:ext cx="11247120" cy="63010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300B5F-E80B-4586-21B3-42248A94BEE5}"/>
              </a:ext>
            </a:extLst>
          </p:cNvPr>
          <p:cNvSpPr/>
          <p:nvPr userDrawn="1"/>
        </p:nvSpPr>
        <p:spPr>
          <a:xfrm>
            <a:off x="3211483" y="0"/>
            <a:ext cx="5769033" cy="12884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1080B-41E3-13D7-24C7-7B6BE591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485" y="278475"/>
            <a:ext cx="4879027" cy="731521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green recycle bin with black background&#10;&#10;Description automatically generated">
            <a:extLst>
              <a:ext uri="{FF2B5EF4-FFF2-40B4-BE49-F238E27FC236}">
                <a16:creationId xmlns:a16="http://schemas.microsoft.com/office/drawing/2014/main" id="{71448457-3E13-2945-9F6A-20871C7B1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31128"/>
            <a:ext cx="666089" cy="91685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0A408C-1F64-9D86-48E6-407C10AC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612" y="1566949"/>
            <a:ext cx="943686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348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AFF5F-596C-30D7-C47F-81BD2A63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25D6E-154A-349B-5694-166DCF60A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D95D2-7E75-DE44-D2D8-AAC705A4F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F920C0-015C-80D5-4F3D-72634C612018}"/>
              </a:ext>
            </a:extLst>
          </p:cNvPr>
          <p:cNvSpPr/>
          <p:nvPr userDrawn="1"/>
        </p:nvSpPr>
        <p:spPr>
          <a:xfrm>
            <a:off x="3163078" y="451335"/>
            <a:ext cx="8190722" cy="59458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380080-00B2-B016-3CAF-182D483678BF}"/>
              </a:ext>
            </a:extLst>
          </p:cNvPr>
          <p:cNvSpPr/>
          <p:nvPr userDrawn="1"/>
        </p:nvSpPr>
        <p:spPr>
          <a:xfrm>
            <a:off x="784628" y="1917440"/>
            <a:ext cx="3235327" cy="30231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8286680-99C6-CA5F-818C-DD046338B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7" y="2070821"/>
            <a:ext cx="473144" cy="6512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88C716-4D56-7C81-151A-A9ABC2AC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67" y="3110281"/>
            <a:ext cx="2532909" cy="992000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6E767B8-6B67-B020-4816-E2D04EB33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894" y="1228174"/>
            <a:ext cx="67715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5183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3396B-9AD9-608F-7A63-0482933C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7782-8C03-DE10-6FBC-C5B1D10A3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67296-E8C2-F027-5E6C-66385060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259AA-1A21-3016-4C44-9E2EEE79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9A6-754B-22BD-B6C7-5C08A2B2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6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B097C-635E-99BA-B13D-82902C648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79DA5-2388-7BB4-DB64-352D2DEA5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BC2F9-B8D0-C1BC-6056-84B69EEE4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09CA7-4BB2-AA90-8932-AB404A5B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A5947-3A3B-F45D-B17D-63D27049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E3EC5-10A4-1CF1-ED31-C3E47D37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1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DCE54-1C5C-43B3-DACB-7EABBDF3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98E0F-7DF2-A2F0-5572-CA678CBA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66237-D0DF-5A3A-C218-995FB3F09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27E4E-5357-5334-D448-DCD6F46894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277ED-F676-F839-8DC1-3796BF5B9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53DA0C-3A11-AA8E-099F-274F1DA2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331F7D-65D1-22A8-013C-CE6C4E12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4794E5-B559-22A5-81FC-4C427205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3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_Student and Profes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65599"/>
            <a:ext cx="7352861" cy="4488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pic>
        <p:nvPicPr>
          <p:cNvPr id="13" name="Picture 12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493B73D7-883E-3D0D-C414-5138D0DB4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t="257" r="10251"/>
          <a:stretch/>
        </p:blipFill>
        <p:spPr>
          <a:xfrm>
            <a:off x="9067798" y="1265599"/>
            <a:ext cx="2399737" cy="44767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7798" y="1265600"/>
            <a:ext cx="2399737" cy="448872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4CEAC7-0B8F-7817-F087-013F2F7D5768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692B075-7AD2-146C-29D4-C1941EF12AE2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86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423B-2CD9-2167-73DE-B9508FC59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2833B-6C4A-7E45-FEAA-4518ACB3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8A19D-D080-893D-A31F-740CEB500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9E2B0-29CF-5B29-74CD-58AF39DBF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0700D-7770-F2A6-147D-561D2061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820AD-326D-C0F3-B86A-C8D369886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25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BDDAB95-F53A-4154-8CAD-3D66B13D447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F501-F347-4917-B2E7-35AEF2623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BDDAB95-F53A-4154-8CAD-3D66B13D447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97EF501-F347-4917-B2E7-35AEF26239C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N:\Slide 2 line.png">
            <a:extLst>
              <a:ext uri="{FF2B5EF4-FFF2-40B4-BE49-F238E27FC236}">
                <a16:creationId xmlns:a16="http://schemas.microsoft.com/office/drawing/2014/main" id="{1967F42D-1DD6-46F1-954B-924BF8926D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26"/>
            <a:ext cx="12220755" cy="3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0006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CBC20-67F4-9243-B263-11167924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CE8448-A88E-AB46-9A66-F23B5FD57EB2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F7EBE-3D90-A040-A930-BCC21C53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6DE8-E370-CE41-B1AF-6D852D04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7390B-674D-D84A-8D8C-4EDA7BBD06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103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60960"/>
            <a:ext cx="10972800" cy="609600"/>
          </a:xfrm>
        </p:spPr>
        <p:txBody>
          <a:bodyPr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975361"/>
            <a:ext cx="10972800" cy="4525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5D826-DDB8-D24E-A84F-4467C202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3E1852-93B0-1946-A33E-7F18731D88E2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44CCA-174A-3744-8C6E-A9DBF9F5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2DC80-B586-3042-8549-42FC550D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21D09-E2E8-7442-AC2A-C17B561ACE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444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2FCCE-3C5A-614F-A602-EB991E25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3843F1-E09E-B542-AB96-0B7E36679D62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31562-1A7A-3543-AB21-C73AB5D1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04326-FD0D-AC44-9A85-FC045F1D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DD229-A6E0-1C4B-BC37-3197B08B8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726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" y="97536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7536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25851C-65AE-3945-B4A4-5C6CBFF41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357D90-1EDC-9249-913E-90E6B08BBB25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5E22F4-F371-9C4B-B108-979D62B6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4DE5FD-9DDF-3349-B8BB-8B8EC66E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6EA69-1F00-A645-9A0D-A4775062045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637ADE-912B-734C-A8CD-86C46C1A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60960"/>
            <a:ext cx="10972800" cy="609600"/>
          </a:xfrm>
        </p:spPr>
        <p:txBody>
          <a:bodyPr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980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39" y="975360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39" y="167383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1738" y="975360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1738" y="167383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B1F3CC-1B08-334B-B713-35390EA88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12E8AB-2B34-D84C-82A8-85702B3AA2F4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D32E90-BE10-4444-B774-07B30C107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877E1B-3927-6A41-A15B-CAEE6E7A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896CB-93B7-014E-847C-14175976430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EA321B-18B6-7A43-A72C-5E49A9E5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60960"/>
            <a:ext cx="10972800" cy="609600"/>
          </a:xfrm>
        </p:spPr>
        <p:txBody>
          <a:bodyPr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244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D99CF7-CC34-6C47-8149-8ED08EB2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63704A-350A-754E-AE9C-DF2CDD6F9266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964ABC-BF4C-A448-A4B8-315147185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A85D2B-0440-8842-BD95-E6B02ADF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4DBB1-8D62-814E-8556-58D32545C96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E95A1E-349E-9548-8E92-7E8A37A6A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60960"/>
            <a:ext cx="10972800" cy="609600"/>
          </a:xfrm>
        </p:spPr>
        <p:txBody>
          <a:bodyPr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869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889C9F1-16AD-9C4F-8BF3-AB0A70D5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E24966-E0DC-704E-B898-13BDFB90F73D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7663ACA-88E8-7546-B7FD-CDEA8A63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1D6CB0-70C9-BB45-B929-33385492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59AE8-BD6F-0C46-A207-5E67130681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68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_Grad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pic>
        <p:nvPicPr>
          <p:cNvPr id="13" name="Picture 12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493B73D7-883E-3D0D-C414-5138D0DB4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r="10251"/>
          <a:stretch/>
        </p:blipFill>
        <p:spPr>
          <a:xfrm>
            <a:off x="9067798" y="1254027"/>
            <a:ext cx="2399737" cy="4488322"/>
          </a:xfrm>
          <a:prstGeom prst="rect">
            <a:avLst/>
          </a:prstGeom>
        </p:spPr>
      </p:pic>
      <p:pic>
        <p:nvPicPr>
          <p:cNvPr id="16" name="Picture 15" descr="A person standing in a stadium with a crowd of people in the background&#10;&#10;Description automatically generated">
            <a:extLst>
              <a:ext uri="{FF2B5EF4-FFF2-40B4-BE49-F238E27FC236}">
                <a16:creationId xmlns:a16="http://schemas.microsoft.com/office/drawing/2014/main" id="{7DFB59A5-C3E5-81EB-7796-9A1CB041D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415" r="36503" b="-415"/>
          <a:stretch/>
        </p:blipFill>
        <p:spPr>
          <a:xfrm>
            <a:off x="9067798" y="1260729"/>
            <a:ext cx="2399737" cy="45134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7798" y="1251389"/>
            <a:ext cx="2399737" cy="450516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B15BE3-B59E-D453-C75E-9D3DCD1FC340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1E0354AA-11F9-D843-6EDF-830426278930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45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75360"/>
            <a:ext cx="4011084" cy="70326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553" y="975360"/>
            <a:ext cx="6815667" cy="504089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22050"/>
            <a:ext cx="4011084" cy="42942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29153-9613-AA47-A7D4-114473C5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6E6720-7A2E-2948-871E-3E72CB55A6FA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D1BCB-CA1E-1544-BCA5-14287C746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A78F6-3507-9540-B2EC-5F9506C6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30543-ED1C-8347-B378-D5C6CDC9BA71}" type="slidenum">
              <a:rPr lang="en-US" altLang="en-US"/>
              <a:pPr/>
              <a:t>‹#›</a:t>
            </a:fld>
            <a:endParaRPr lang="en-US" altLang="en-US">
              <a:solidFill>
                <a:srgbClr val="88A4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17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50704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75361"/>
            <a:ext cx="7315200" cy="3808999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84248"/>
            <a:ext cx="7315200" cy="56673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E325AE-F0E8-3341-970A-FB5B18F1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5020AA-D055-E84B-804C-1D6315DE4DAD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20830B-8BD9-9B49-AC9D-1AA4478E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E43D2D-9BF6-2B41-ACCF-21DB937EF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32602-62F0-F143-8054-55F6804BD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019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" y="1166284"/>
            <a:ext cx="10972800" cy="45254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ED75-D61C-084A-83A2-D163F592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81C123-CB2B-F048-B263-9106CD039471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B7CDA-1DB4-8D42-8893-703BAB504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AED9B-CD5F-8C48-B667-3FEB330B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F2238-E2A9-3646-AE36-254516B2E63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647BA73-4DAF-5E4A-8534-9D964567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60960"/>
            <a:ext cx="10972800" cy="609600"/>
          </a:xfrm>
        </p:spPr>
        <p:txBody>
          <a:bodyPr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0185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850258"/>
            <a:ext cx="2551135" cy="51574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850258"/>
            <a:ext cx="7464431" cy="51574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FF10-CAF0-1E47-A1F2-D858F49B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CAE6E5-B3C4-5A44-97F8-7B12003D20D5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AF80A-262F-864D-A0AC-3538E56A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23A50-6A54-2848-9209-ACEB2201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50282-A637-A841-BAC6-6E5B26841D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06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_Students Study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pic>
        <p:nvPicPr>
          <p:cNvPr id="13" name="Picture 12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493B73D7-883E-3D0D-C414-5138D0DB4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r="10251"/>
          <a:stretch/>
        </p:blipFill>
        <p:spPr>
          <a:xfrm>
            <a:off x="9067798" y="1254027"/>
            <a:ext cx="2399737" cy="4488322"/>
          </a:xfrm>
          <a:prstGeom prst="rect">
            <a:avLst/>
          </a:prstGeom>
        </p:spPr>
      </p:pic>
      <p:pic>
        <p:nvPicPr>
          <p:cNvPr id="16" name="Picture 15" descr="A person standing in a stadium with a crowd of people in the background&#10;&#10;Description automatically generated">
            <a:extLst>
              <a:ext uri="{FF2B5EF4-FFF2-40B4-BE49-F238E27FC236}">
                <a16:creationId xmlns:a16="http://schemas.microsoft.com/office/drawing/2014/main" id="{7DFB59A5-C3E5-81EB-7796-9A1CB041D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415" r="36503" b="-415"/>
          <a:stretch/>
        </p:blipFill>
        <p:spPr>
          <a:xfrm>
            <a:off x="9067798" y="1260729"/>
            <a:ext cx="2399737" cy="4498467"/>
          </a:xfrm>
          <a:prstGeom prst="rect">
            <a:avLst/>
          </a:prstGeom>
        </p:spPr>
      </p:pic>
      <p:pic>
        <p:nvPicPr>
          <p:cNvPr id="14" name="Picture 13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9BB2D122-0F7C-DB07-BE55-3BD82BB55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23083"/>
          <a:stretch/>
        </p:blipFill>
        <p:spPr>
          <a:xfrm>
            <a:off x="9067798" y="1253622"/>
            <a:ext cx="2399737" cy="45007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7798" y="1248752"/>
            <a:ext cx="2399737" cy="4510444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0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_Community Eng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pic>
        <p:nvPicPr>
          <p:cNvPr id="13" name="Picture 12" descr="A person and person sitting at a table&#10;&#10;Description automatically generated">
            <a:extLst>
              <a:ext uri="{FF2B5EF4-FFF2-40B4-BE49-F238E27FC236}">
                <a16:creationId xmlns:a16="http://schemas.microsoft.com/office/drawing/2014/main" id="{493B73D7-883E-3D0D-C414-5138D0DB4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r="10251"/>
          <a:stretch/>
        </p:blipFill>
        <p:spPr>
          <a:xfrm>
            <a:off x="9067798" y="1254027"/>
            <a:ext cx="2399737" cy="4488322"/>
          </a:xfrm>
          <a:prstGeom prst="rect">
            <a:avLst/>
          </a:prstGeom>
        </p:spPr>
      </p:pic>
      <p:pic>
        <p:nvPicPr>
          <p:cNvPr id="16" name="Picture 15" descr="A person standing in a stadium with a crowd of people in the background&#10;&#10;Description automatically generated">
            <a:extLst>
              <a:ext uri="{FF2B5EF4-FFF2-40B4-BE49-F238E27FC236}">
                <a16:creationId xmlns:a16="http://schemas.microsoft.com/office/drawing/2014/main" id="{7DFB59A5-C3E5-81EB-7796-9A1CB041D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415" r="36503" b="-415"/>
          <a:stretch/>
        </p:blipFill>
        <p:spPr>
          <a:xfrm>
            <a:off x="9067798" y="1260729"/>
            <a:ext cx="2399737" cy="4498467"/>
          </a:xfrm>
          <a:prstGeom prst="rect">
            <a:avLst/>
          </a:prstGeom>
        </p:spPr>
      </p:pic>
      <p:pic>
        <p:nvPicPr>
          <p:cNvPr id="14" name="Picture 13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9BB2D122-0F7C-DB07-BE55-3BD82BB55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5" r="23083"/>
          <a:stretch/>
        </p:blipFill>
        <p:spPr>
          <a:xfrm>
            <a:off x="9067798" y="1253622"/>
            <a:ext cx="2399737" cy="450070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8" name="Picture 17" descr="A person in blue gloves and blue gloves holding a child's hand&#10;&#10;Description automatically generated">
            <a:extLst>
              <a:ext uri="{FF2B5EF4-FFF2-40B4-BE49-F238E27FC236}">
                <a16:creationId xmlns:a16="http://schemas.microsoft.com/office/drawing/2014/main" id="{8ABCF6F6-775D-77F5-E734-1EA665FDD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0" t="246" r="28017" b="-246"/>
          <a:stretch/>
        </p:blipFill>
        <p:spPr>
          <a:xfrm>
            <a:off x="9049720" y="1256144"/>
            <a:ext cx="2417816" cy="4497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49719" y="1255860"/>
            <a:ext cx="2412608" cy="4497551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97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_Community Engag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id="{72811B78-4D7A-7DD3-8F50-69F42FC39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2042"/>
          <a:stretch/>
        </p:blipFill>
        <p:spPr>
          <a:xfrm>
            <a:off x="9069186" y="1256144"/>
            <a:ext cx="2398350" cy="44972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3974" y="1259152"/>
            <a:ext cx="2398350" cy="4500706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_A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00C1C7E-CC5B-AD46-6F86-9DA754FAC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5" r="27933"/>
          <a:stretch/>
        </p:blipFill>
        <p:spPr>
          <a:xfrm>
            <a:off x="9069185" y="1256143"/>
            <a:ext cx="2398350" cy="44981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3976" y="1255226"/>
            <a:ext cx="2398350" cy="4498184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8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_A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tanding next to a cow&#10;&#10;Description automatically generated">
            <a:extLst>
              <a:ext uri="{FF2B5EF4-FFF2-40B4-BE49-F238E27FC236}">
                <a16:creationId xmlns:a16="http://schemas.microsoft.com/office/drawing/2014/main" id="{727E3AA1-2B53-4314-E81B-8B8CCBB85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01" r="19001" b="-301"/>
          <a:stretch/>
        </p:blipFill>
        <p:spPr>
          <a:xfrm>
            <a:off x="9049719" y="1255226"/>
            <a:ext cx="2424705" cy="4497267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 descr="A group of people standing next to a cow&#10;&#10;Description automatically generated">
            <a:extLst>
              <a:ext uri="{FF2B5EF4-FFF2-40B4-BE49-F238E27FC236}">
                <a16:creationId xmlns:a16="http://schemas.microsoft.com/office/drawing/2014/main" id="{AC0F8E1A-2B31-8F98-2B5B-333D21197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01" r="19001" b="-301"/>
          <a:stretch/>
        </p:blipFill>
        <p:spPr>
          <a:xfrm>
            <a:off x="9069185" y="1253392"/>
            <a:ext cx="2398350" cy="4508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46276" y="1264990"/>
            <a:ext cx="2424704" cy="448750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9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_Inter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standing next to a cow&#10;&#10;Description automatically generated">
            <a:extLst>
              <a:ext uri="{FF2B5EF4-FFF2-40B4-BE49-F238E27FC236}">
                <a16:creationId xmlns:a16="http://schemas.microsoft.com/office/drawing/2014/main" id="{727E3AA1-2B53-4314-E81B-8B8CCBB85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7" t="301" r="19001" b="-301"/>
          <a:stretch/>
        </p:blipFill>
        <p:spPr>
          <a:xfrm>
            <a:off x="9049719" y="1255226"/>
            <a:ext cx="2424705" cy="4497267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AEB0C-8F58-274C-6764-B6E0A9FB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5658888" cy="16557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 hidden="1">
            <a:extLst>
              <a:ext uri="{FF2B5EF4-FFF2-40B4-BE49-F238E27FC236}">
                <a16:creationId xmlns:a16="http://schemas.microsoft.com/office/drawing/2014/main" id="{E77177C7-76B6-4DDE-720F-2B031F61C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EAF-C411-076F-0A30-09504B262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B2844-EE26-E750-8E19-CE51C33D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281E9-CBE1-ED13-EC24-CC4912FA2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2BD5-2775-3E48-9DD9-EFA7E8619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06918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981EF-B36A-BBF0-B0F8-C1D6FBEE6F8D}"/>
              </a:ext>
            </a:extLst>
          </p:cNvPr>
          <p:cNvSpPr>
            <a:spLocks/>
          </p:cNvSpPr>
          <p:nvPr userDrawn="1"/>
        </p:nvSpPr>
        <p:spPr>
          <a:xfrm>
            <a:off x="4114674" y="1253621"/>
            <a:ext cx="7352861" cy="4500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27E8C0-EFCF-64F5-469A-844AE9CED720}"/>
              </a:ext>
            </a:extLst>
          </p:cNvPr>
          <p:cNvSpPr/>
          <p:nvPr userDrawn="1"/>
        </p:nvSpPr>
        <p:spPr>
          <a:xfrm>
            <a:off x="1125681" y="1786884"/>
            <a:ext cx="7027719" cy="3503159"/>
          </a:xfrm>
          <a:prstGeom prst="rect">
            <a:avLst/>
          </a:prstGeom>
          <a:ln>
            <a:noFill/>
          </a:ln>
          <a:effectLst>
            <a:outerShdw blurRad="152400" dist="63500" dir="3000000" sx="101000" sy="101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for a university&#10;&#10;Description automatically generated">
            <a:extLst>
              <a:ext uri="{FF2B5EF4-FFF2-40B4-BE49-F238E27FC236}">
                <a16:creationId xmlns:a16="http://schemas.microsoft.com/office/drawing/2014/main" id="{3C240878-0613-0785-65A2-85C491AC2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81" y="656091"/>
            <a:ext cx="1643979" cy="830866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21D23D5B-1E2D-2735-E121-B82B36C8CE1A}"/>
              </a:ext>
            </a:extLst>
          </p:cNvPr>
          <p:cNvSpPr txBox="1">
            <a:spLocks/>
          </p:cNvSpPr>
          <p:nvPr userDrawn="1"/>
        </p:nvSpPr>
        <p:spPr>
          <a:xfrm>
            <a:off x="1402702" y="4254758"/>
            <a:ext cx="6584301" cy="9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F996C63-D053-B7EF-69C0-41378F3C7473}"/>
              </a:ext>
            </a:extLst>
          </p:cNvPr>
          <p:cNvSpPr txBox="1">
            <a:spLocks/>
          </p:cNvSpPr>
          <p:nvPr userDrawn="1"/>
        </p:nvSpPr>
        <p:spPr>
          <a:xfrm>
            <a:off x="1402702" y="1872860"/>
            <a:ext cx="6584302" cy="223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 SemiBold" panose="00000700000000000000" pitchFamily="50" charset="0"/>
                <a:ea typeface="+mj-ea"/>
                <a:cs typeface="+mj-cs"/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 descr="A person in a red dress dancing in front of flags&#10;&#10;Description automatically generated">
            <a:extLst>
              <a:ext uri="{FF2B5EF4-FFF2-40B4-BE49-F238E27FC236}">
                <a16:creationId xmlns:a16="http://schemas.microsoft.com/office/drawing/2014/main" id="{074A4A0A-740A-F92B-D035-26905B404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-41" r="56560" b="41"/>
          <a:stretch/>
        </p:blipFill>
        <p:spPr>
          <a:xfrm>
            <a:off x="9069185" y="1255227"/>
            <a:ext cx="2417817" cy="44972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1075A7-5DCE-1B01-E41C-E73ED9CC4868}"/>
              </a:ext>
            </a:extLst>
          </p:cNvPr>
          <p:cNvSpPr/>
          <p:nvPr userDrawn="1"/>
        </p:nvSpPr>
        <p:spPr>
          <a:xfrm>
            <a:off x="9069185" y="1253392"/>
            <a:ext cx="2424705" cy="4497267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9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4E77B-7999-39E0-7A91-34743BA3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920A9-057B-39C9-0C24-4AF6FEEC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7CB6-8051-3A24-BDEB-3904AB188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19500-D30E-4741-A5E9-F8215E6A338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9C79F-6B8D-73FB-B446-CC6B3F106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5B757-C37B-AAAD-6EA8-628578A3D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09CE-AEF1-4F71-921C-5F7A4307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7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55" r:id="rId12"/>
    <p:sldLayoutId id="2147483650" r:id="rId13"/>
    <p:sldLayoutId id="2147483660" r:id="rId14"/>
    <p:sldLayoutId id="2147483654" r:id="rId15"/>
    <p:sldLayoutId id="2147483657" r:id="rId16"/>
    <p:sldLayoutId id="2147483651" r:id="rId17"/>
    <p:sldLayoutId id="2147483652" r:id="rId18"/>
    <p:sldLayoutId id="2147483653" r:id="rId19"/>
    <p:sldLayoutId id="2147483656" r:id="rId20"/>
    <p:sldLayoutId id="2147483671" r:id="rId21"/>
    <p:sldLayoutId id="214748367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SemiBold" panose="000007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53581A9-911B-FD40-98B6-FA0387892E0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F78568A-2587-8742-839A-071B4E5803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29EB8-F11E-DA46-B960-62BDA450A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898989"/>
                </a:solidFill>
              </a:defRPr>
            </a:lvl1pPr>
          </a:lstStyle>
          <a:p>
            <a:fld id="{DD8DCDD0-5186-234A-8E91-AAC2CD221893}" type="datetimeFigureOut">
              <a:rPr lang="en-US" altLang="en-US"/>
              <a:pPr/>
              <a:t>2/20/2026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28A48-F085-6B43-96BB-9267014825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08BBE-DF4D-8944-9C72-48CEA7691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A5D67083-FF9E-A349-B938-AD7B1239AE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charset="0"/>
          <a:cs typeface="Lucida Sans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Lucida Sans" panose="020B0602030504020204" pitchFamily="34" charset="77"/>
          <a:ea typeface="ＭＳ Ｐゴシック" charset="0"/>
          <a:cs typeface="ＭＳ Ｐゴシック" charset="0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ＭＳ Ｐゴシック" charset="0"/>
          <a:cs typeface="Lucida Sans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ＭＳ Ｐゴシック" charset="0"/>
          <a:cs typeface="Lucida San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Lucida San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ＭＳ Ｐゴシック" charset="0"/>
          <a:cs typeface="Lucida San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ＭＳ Ｐゴシック" charset="0"/>
          <a:cs typeface="Lucida San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nasulgc.sharepoint.com/:x:/g/ERsiL1qRFwxPvxSD4kFm-z8BtsBOo5KQO_HzfKdE3npZ8g?e=oCZck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%20spexarth@ksu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monday.com/forms/e62a311920cd8159aeb908d01c7a2aa3?r=use1" TargetMode="External"/><Relationship Id="rId2" Type="http://schemas.openxmlformats.org/officeDocument/2006/relationships/hyperlink" Target="https://forms.monday.com/forms/8f5b40cd9fdf3e091738419758dacf87?r=use1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forms.monday.com/forms/f1589c59577763fb49c41ac77be3f2de?r=use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lu.org/wp-content/uploads/IEP_5-Year-Renewal-App.-Form.pdf" TargetMode="External"/><Relationship Id="rId7" Type="http://schemas.openxmlformats.org/officeDocument/2006/relationships/hyperlink" Target="https://www.aplu.org/wp-content/uploads/2024_IEP-5-Year-Extension-Stakeholder-Engagement.pdf" TargetMode="External"/><Relationship Id="rId2" Type="http://schemas.openxmlformats.org/officeDocument/2006/relationships/hyperlink" Target="https://www.aplu.org/wp-content/uploads/2026_IEP-5-Year-Renewal-Process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aplu.org/wp-content/uploads/2024_IEP-5-Year-Extension-FAQ.pdf" TargetMode="External"/><Relationship Id="rId5" Type="http://schemas.openxmlformats.org/officeDocument/2006/relationships/hyperlink" Target="https://nasulgc.sharepoint.com/:x:/g/IQAbIi9akRcMT78Ug-JBZvs_AbbATqOSkDvx83ynRN56WfI?e=2YqY4y" TargetMode="External"/><Relationship Id="rId4" Type="http://schemas.openxmlformats.org/officeDocument/2006/relationships/hyperlink" Target="https://www.aplu.org/wp-content/uploads/IEP_5-Year-Extension-App.-Form-With-Growth-Improvement-Plan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amuniz@aplu.org" TargetMode="External"/><Relationship Id="rId2" Type="http://schemas.openxmlformats.org/officeDocument/2006/relationships/hyperlink" Target="mailto:iep@aplu.org" TargetMode="Externa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chenslee@aplu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85E83-4A75-CC43-805B-3E5E1EA0F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652" y="1872860"/>
            <a:ext cx="6584302" cy="2232609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5-Year Renewal Webinar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B9434-EC16-1F08-4101-C13B03D43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3652" y="4254758"/>
            <a:ext cx="6584301" cy="909735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Innovation &amp; Economic Prosperity</a:t>
            </a:r>
          </a:p>
        </p:txBody>
      </p:sp>
      <p:pic>
        <p:nvPicPr>
          <p:cNvPr id="5" name="Picture 4" descr="A white building with a dome&#10;&#10;Description automatically generated">
            <a:extLst>
              <a:ext uri="{FF2B5EF4-FFF2-40B4-BE49-F238E27FC236}">
                <a16:creationId xmlns:a16="http://schemas.microsoft.com/office/drawing/2014/main" id="{FFB01BAF-69DD-C237-DF9A-EBEA8AC2C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4" t="462" r="20780" b="3391"/>
          <a:stretch/>
        </p:blipFill>
        <p:spPr>
          <a:xfrm>
            <a:off x="9067799" y="1266825"/>
            <a:ext cx="2419349" cy="4476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1D836C-3276-17E9-5309-408D6F6A0B91}"/>
              </a:ext>
            </a:extLst>
          </p:cNvPr>
          <p:cNvSpPr/>
          <p:nvPr/>
        </p:nvSpPr>
        <p:spPr>
          <a:xfrm>
            <a:off x="9067799" y="1266825"/>
            <a:ext cx="2419349" cy="447675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4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5094-0D4A-BBFE-D37D-F928F10F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sz="3700"/>
              <a:t>Section 3: Participation in IEP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F161E8-1E90-A8BD-35BA-63A1678303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685411"/>
              </p:ext>
            </p:extLst>
          </p:nvPr>
        </p:nvGraphicFramePr>
        <p:xfrm>
          <a:off x="2388636" y="1825625"/>
          <a:ext cx="89651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056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73A0-3EE5-683F-9124-8FB19376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sz="3700"/>
              <a:t>Section 4: Overall Assessment of 5 Years as IEP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58D5-C777-8D29-E3FD-CA463A2C6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636" y="1825625"/>
            <a:ext cx="8965163" cy="4351338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/>
              <a:t>Describe the key benefits you have derived from earning the IEP designation and participating in the IEP program. 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/>
              <a:t>Explain why you are interested in extending the designation and continuing to participate.</a:t>
            </a:r>
          </a:p>
        </p:txBody>
      </p:sp>
    </p:spTree>
    <p:extLst>
      <p:ext uri="{BB962C8B-B14F-4D97-AF65-F5344CB8AC3E}">
        <p14:creationId xmlns:p14="http://schemas.microsoft.com/office/powerpoint/2010/main" val="1344211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73A0-3EE5-683F-9124-8FB19376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sz="3700"/>
              <a:t>Section 5: Growth &amp; Improvement Plan (if at 10-year mark)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E17431D-9B7B-8430-1B8F-15671F54B0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473007"/>
              </p:ext>
            </p:extLst>
          </p:nvPr>
        </p:nvGraphicFramePr>
        <p:xfrm>
          <a:off x="2388636" y="1825625"/>
          <a:ext cx="89651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1775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ACF60B-1E09-D772-E1A7-C9639FC44656}"/>
              </a:ext>
            </a:extLst>
          </p:cNvPr>
          <p:cNvSpPr/>
          <p:nvPr/>
        </p:nvSpPr>
        <p:spPr>
          <a:xfrm>
            <a:off x="782986" y="-89029"/>
            <a:ext cx="2355784" cy="7177780"/>
          </a:xfrm>
          <a:prstGeom prst="rect">
            <a:avLst/>
          </a:prstGeom>
          <a:solidFill>
            <a:srgbClr val="F4F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C50D3-15B4-3D8A-B022-66F48F6763E3}"/>
              </a:ext>
            </a:extLst>
          </p:cNvPr>
          <p:cNvCxnSpPr>
            <a:cxnSpLocks/>
          </p:cNvCxnSpPr>
          <p:nvPr/>
        </p:nvCxnSpPr>
        <p:spPr>
          <a:xfrm>
            <a:off x="5131534" y="3878847"/>
            <a:ext cx="5914765" cy="0"/>
          </a:xfrm>
          <a:prstGeom prst="line">
            <a:avLst/>
          </a:prstGeom>
          <a:ln w="38100">
            <a:solidFill>
              <a:srgbClr val="A8C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4">
            <a:extLst>
              <a:ext uri="{FF2B5EF4-FFF2-40B4-BE49-F238E27FC236}">
                <a16:creationId xmlns:a16="http://schemas.microsoft.com/office/drawing/2014/main" id="{1D95A1E2-C445-80E7-2909-89520FCD42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98946" y="1923002"/>
            <a:ext cx="7597063" cy="1836217"/>
          </a:xfrm>
          <a:prstGeom prst="rect">
            <a:avLst/>
          </a:prstGeom>
        </p:spPr>
        <p:txBody>
          <a:bodyPr vert="horz" wrap="square" lIns="0" tIns="14551" rIns="0" bIns="0" rtlCol="0" anchor="b">
            <a:spAutoFit/>
          </a:bodyPr>
          <a:lstStyle/>
          <a:p>
            <a:pPr marL="12652" algn="ctr">
              <a:spcBef>
                <a:spcPts val="1151"/>
              </a:spcBef>
              <a:tabLst>
                <a:tab pos="466868" algn="l"/>
              </a:tabLst>
            </a:pPr>
            <a:r>
              <a:rPr lang="en-US" sz="6576" spc="-9"/>
              <a:t>Application Review Process</a:t>
            </a:r>
            <a:endParaRPr lang="en-US" sz="5380" spc="-9">
              <a:solidFill>
                <a:srgbClr val="231F2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C7F36-597D-0568-FB19-EC782DF780D8}"/>
              </a:ext>
            </a:extLst>
          </p:cNvPr>
          <p:cNvSpPr/>
          <p:nvPr/>
        </p:nvSpPr>
        <p:spPr>
          <a:xfrm>
            <a:off x="904612" y="-89029"/>
            <a:ext cx="2355784" cy="7177780"/>
          </a:xfrm>
          <a:prstGeom prst="rect">
            <a:avLst/>
          </a:prstGeom>
          <a:solidFill>
            <a:srgbClr val="FFB3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60C286-7F58-A00F-D1AC-11CA04B215A0}"/>
              </a:ext>
            </a:extLst>
          </p:cNvPr>
          <p:cNvSpPr/>
          <p:nvPr/>
        </p:nvSpPr>
        <p:spPr>
          <a:xfrm>
            <a:off x="951377" y="-89029"/>
            <a:ext cx="2355784" cy="7177780"/>
          </a:xfrm>
          <a:prstGeom prst="rect">
            <a:avLst/>
          </a:prstGeom>
          <a:solidFill>
            <a:srgbClr val="151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1302B-05AD-85CF-8DF4-676DBF36A557}"/>
              </a:ext>
            </a:extLst>
          </p:cNvPr>
          <p:cNvSpPr/>
          <p:nvPr/>
        </p:nvSpPr>
        <p:spPr>
          <a:xfrm>
            <a:off x="994467" y="-55213"/>
            <a:ext cx="2355784" cy="7177780"/>
          </a:xfrm>
          <a:prstGeom prst="rect">
            <a:avLst/>
          </a:prstGeom>
          <a:solidFill>
            <a:srgbClr val="A8C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91E4C-F894-84BF-9426-D98283FD2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92" y="1159259"/>
            <a:ext cx="3644333" cy="42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44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CC8B3-4659-1015-ABA5-51D25F73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/>
              <a:t>Application Review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79827-C188-7899-2307-57ABD6F99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636" y="1825625"/>
            <a:ext cx="8965163" cy="4351338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400" b="1" u="sng" dirty="0"/>
              <a:t>Potential Reviewer Recommendation</a:t>
            </a:r>
          </a:p>
          <a:p>
            <a:pPr marL="1352468" lvl="1" indent="-742913">
              <a:spcAft>
                <a:spcPts val="800"/>
              </a:spcAft>
            </a:pPr>
            <a:r>
              <a:rPr lang="en-US" dirty="0"/>
              <a:t>Institution should be granted the five-year Renewal</a:t>
            </a:r>
          </a:p>
          <a:p>
            <a:pPr marL="1352468" lvl="1" indent="-742913">
              <a:spcAft>
                <a:spcPts val="800"/>
              </a:spcAft>
            </a:pPr>
            <a:r>
              <a:rPr lang="en-US" dirty="0"/>
              <a:t>Institution should be granted a provisional Renewal. Areas that they should address include the following…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Two reviewers per application</a:t>
            </a:r>
          </a:p>
          <a:p>
            <a:pPr>
              <a:spcAft>
                <a:spcPts val="800"/>
              </a:spcAft>
            </a:pPr>
            <a:r>
              <a:rPr lang="en-US" sz="2400" dirty="0"/>
              <a:t>In the event of a split decision, a member of the IEP Advisory Committee will review the application and provide a recommendation </a:t>
            </a:r>
          </a:p>
        </p:txBody>
      </p:sp>
    </p:spTree>
    <p:extLst>
      <p:ext uri="{BB962C8B-B14F-4D97-AF65-F5344CB8AC3E}">
        <p14:creationId xmlns:p14="http://schemas.microsoft.com/office/powerpoint/2010/main" val="4018943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49CD-CEE4-2E60-F924-2C8D6C8A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/>
              <a:t>Post-Review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3182E-F9CF-C26F-791A-CFA013BFC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636" y="1825625"/>
            <a:ext cx="8965163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800"/>
              </a:spcAft>
              <a:buNone/>
            </a:pPr>
            <a:r>
              <a:rPr lang="en-US" dirty="0"/>
              <a:t>After successfully passing the 5-year designation Renewal, the IEP institution will commit at least one, preferably both, of their campus contacts, to serve as a reviewer for designation, awards, or Renewal, at least three times over the following three years. </a:t>
            </a:r>
          </a:p>
        </p:txBody>
      </p:sp>
    </p:spTree>
    <p:extLst>
      <p:ext uri="{BB962C8B-B14F-4D97-AF65-F5344CB8AC3E}">
        <p14:creationId xmlns:p14="http://schemas.microsoft.com/office/powerpoint/2010/main" val="2998089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C831-3D71-C377-D4D0-D3323017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sz="3700" dirty="0"/>
              <a:t>5-Year Renewal Application Scenarios</a:t>
            </a:r>
          </a:p>
        </p:txBody>
      </p:sp>
      <p:sp>
        <p:nvSpPr>
          <p:cNvPr id="4" name="Rectangle 3" descr="Diploma Roll">
            <a:extLst>
              <a:ext uri="{FF2B5EF4-FFF2-40B4-BE49-F238E27FC236}">
                <a16:creationId xmlns:a16="http://schemas.microsoft.com/office/drawing/2014/main" id="{32A7E508-4323-F1D7-CE3A-CDA95F483B76}"/>
              </a:ext>
            </a:extLst>
          </p:cNvPr>
          <p:cNvSpPr/>
          <p:nvPr/>
        </p:nvSpPr>
        <p:spPr>
          <a:xfrm>
            <a:off x="2391115" y="2051379"/>
            <a:ext cx="936140" cy="93614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9AAB62C-5DAB-8E89-B5BC-90D3786CDE4D}"/>
              </a:ext>
            </a:extLst>
          </p:cNvPr>
          <p:cNvSpPr/>
          <p:nvPr/>
        </p:nvSpPr>
        <p:spPr>
          <a:xfrm>
            <a:off x="2391115" y="3155223"/>
            <a:ext cx="2674687" cy="1528037"/>
          </a:xfrm>
          <a:custGeom>
            <a:avLst/>
            <a:gdLst>
              <a:gd name="csX0" fmla="*/ 0 w 2674687"/>
              <a:gd name="csY0" fmla="*/ 0 h 1528037"/>
              <a:gd name="csX1" fmla="*/ 2674687 w 2674687"/>
              <a:gd name="csY1" fmla="*/ 0 h 1528037"/>
              <a:gd name="csX2" fmla="*/ 2674687 w 2674687"/>
              <a:gd name="csY2" fmla="*/ 1528037 h 1528037"/>
              <a:gd name="csX3" fmla="*/ 0 w 2674687"/>
              <a:gd name="csY3" fmla="*/ 1528037 h 1528037"/>
              <a:gd name="csX4" fmla="*/ 0 w 2674687"/>
              <a:gd name="csY4" fmla="*/ 0 h 15280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674687" h="1528037">
                <a:moveTo>
                  <a:pt x="0" y="0"/>
                </a:moveTo>
                <a:lnTo>
                  <a:pt x="2674687" y="0"/>
                </a:lnTo>
                <a:lnTo>
                  <a:pt x="2674687" y="1528037"/>
                </a:lnTo>
                <a:lnTo>
                  <a:pt x="0" y="1528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b="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institution submits a 5-Year Renewal but the application is not approved – must revise the application and submit it again in 6 months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8A8A9A-C8E5-E43F-BCD3-320B99ED46FA}"/>
              </a:ext>
            </a:extLst>
          </p:cNvPr>
          <p:cNvSpPr/>
          <p:nvPr/>
        </p:nvSpPr>
        <p:spPr>
          <a:xfrm>
            <a:off x="2391115" y="4761262"/>
            <a:ext cx="2674687" cy="118994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 descr="Classroom">
            <a:extLst>
              <a:ext uri="{FF2B5EF4-FFF2-40B4-BE49-F238E27FC236}">
                <a16:creationId xmlns:a16="http://schemas.microsoft.com/office/drawing/2014/main" id="{DEEED7B6-C60B-4A4A-6D58-FDB3397B4B3A}"/>
              </a:ext>
            </a:extLst>
          </p:cNvPr>
          <p:cNvSpPr/>
          <p:nvPr/>
        </p:nvSpPr>
        <p:spPr>
          <a:xfrm>
            <a:off x="5533873" y="2051379"/>
            <a:ext cx="936140" cy="93614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B1F8B5-52B8-2B5A-9F9F-C4EA1C1F1B58}"/>
              </a:ext>
            </a:extLst>
          </p:cNvPr>
          <p:cNvSpPr/>
          <p:nvPr/>
        </p:nvSpPr>
        <p:spPr>
          <a:xfrm>
            <a:off x="5533873" y="3155223"/>
            <a:ext cx="2674687" cy="1528037"/>
          </a:xfrm>
          <a:custGeom>
            <a:avLst/>
            <a:gdLst>
              <a:gd name="csX0" fmla="*/ 0 w 2674687"/>
              <a:gd name="csY0" fmla="*/ 0 h 1528037"/>
              <a:gd name="csX1" fmla="*/ 2674687 w 2674687"/>
              <a:gd name="csY1" fmla="*/ 0 h 1528037"/>
              <a:gd name="csX2" fmla="*/ 2674687 w 2674687"/>
              <a:gd name="csY2" fmla="*/ 1528037 h 1528037"/>
              <a:gd name="csX3" fmla="*/ 0 w 2674687"/>
              <a:gd name="csY3" fmla="*/ 1528037 h 1528037"/>
              <a:gd name="csX4" fmla="*/ 0 w 2674687"/>
              <a:gd name="csY4" fmla="*/ 0 h 15280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674687" h="1528037">
                <a:moveTo>
                  <a:pt x="0" y="0"/>
                </a:moveTo>
                <a:lnTo>
                  <a:pt x="2674687" y="0"/>
                </a:lnTo>
                <a:lnTo>
                  <a:pt x="2674687" y="1528037"/>
                </a:lnTo>
                <a:lnTo>
                  <a:pt x="0" y="1528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b="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institution does not submit a 5-Year Renewal application – the institution must complete a 5-Year Renewal application with a new G&amp;I Plan within 12 months to maintain IEP Designation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1597EF-5384-B795-7085-79390B2AD4CA}"/>
              </a:ext>
            </a:extLst>
          </p:cNvPr>
          <p:cNvSpPr/>
          <p:nvPr/>
        </p:nvSpPr>
        <p:spPr>
          <a:xfrm>
            <a:off x="5533873" y="4761262"/>
            <a:ext cx="2674687" cy="118994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 descr="Schoolhouse">
            <a:extLst>
              <a:ext uri="{FF2B5EF4-FFF2-40B4-BE49-F238E27FC236}">
                <a16:creationId xmlns:a16="http://schemas.microsoft.com/office/drawing/2014/main" id="{A1EDC805-FE70-E7E4-E56A-7A594FF5D286}"/>
              </a:ext>
            </a:extLst>
          </p:cNvPr>
          <p:cNvSpPr/>
          <p:nvPr/>
        </p:nvSpPr>
        <p:spPr>
          <a:xfrm>
            <a:off x="8676631" y="2051379"/>
            <a:ext cx="936140" cy="936140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8924A3B-46A5-6E27-0239-D0AC512C3663}"/>
              </a:ext>
            </a:extLst>
          </p:cNvPr>
          <p:cNvSpPr/>
          <p:nvPr/>
        </p:nvSpPr>
        <p:spPr>
          <a:xfrm>
            <a:off x="8676631" y="3155223"/>
            <a:ext cx="2674687" cy="1288761"/>
          </a:xfrm>
          <a:custGeom>
            <a:avLst/>
            <a:gdLst>
              <a:gd name="csX0" fmla="*/ 0 w 2674687"/>
              <a:gd name="csY0" fmla="*/ 0 h 1528037"/>
              <a:gd name="csX1" fmla="*/ 2674687 w 2674687"/>
              <a:gd name="csY1" fmla="*/ 0 h 1528037"/>
              <a:gd name="csX2" fmla="*/ 2674687 w 2674687"/>
              <a:gd name="csY2" fmla="*/ 1528037 h 1528037"/>
              <a:gd name="csX3" fmla="*/ 0 w 2674687"/>
              <a:gd name="csY3" fmla="*/ 1528037 h 1528037"/>
              <a:gd name="csX4" fmla="*/ 0 w 2674687"/>
              <a:gd name="csY4" fmla="*/ 0 h 15280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674687" h="1528037">
                <a:moveTo>
                  <a:pt x="0" y="0"/>
                </a:moveTo>
                <a:lnTo>
                  <a:pt x="2674687" y="0"/>
                </a:lnTo>
                <a:lnTo>
                  <a:pt x="2674687" y="1528037"/>
                </a:lnTo>
                <a:lnTo>
                  <a:pt x="0" y="15280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1400" b="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institution does not submit a 5-year Renewal with a new G&amp;I Plan within 12 months and does not continue engaging in IEP – IEP Designation lapses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1F1A5A6-3A7C-30D4-F01C-0D913869521C}"/>
              </a:ext>
            </a:extLst>
          </p:cNvPr>
          <p:cNvSpPr/>
          <p:nvPr/>
        </p:nvSpPr>
        <p:spPr>
          <a:xfrm>
            <a:off x="8679111" y="4519977"/>
            <a:ext cx="2674687" cy="1189946"/>
          </a:xfrm>
          <a:custGeom>
            <a:avLst/>
            <a:gdLst>
              <a:gd name="csX0" fmla="*/ 0 w 2674687"/>
              <a:gd name="csY0" fmla="*/ 0 h 1189946"/>
              <a:gd name="csX1" fmla="*/ 2674687 w 2674687"/>
              <a:gd name="csY1" fmla="*/ 0 h 1189946"/>
              <a:gd name="csX2" fmla="*/ 2674687 w 2674687"/>
              <a:gd name="csY2" fmla="*/ 1189946 h 1189946"/>
              <a:gd name="csX3" fmla="*/ 0 w 2674687"/>
              <a:gd name="csY3" fmla="*/ 1189946 h 1189946"/>
              <a:gd name="csX4" fmla="*/ 0 w 2674687"/>
              <a:gd name="csY4" fmla="*/ 0 h 11899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674687" h="1189946">
                <a:moveTo>
                  <a:pt x="0" y="0"/>
                </a:moveTo>
                <a:lnTo>
                  <a:pt x="2674687" y="0"/>
                </a:lnTo>
                <a:lnTo>
                  <a:pt x="2674687" y="1189946"/>
                </a:lnTo>
                <a:lnTo>
                  <a:pt x="0" y="11899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institution is moved to “Inactive Status”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 must submit a new IEP designation application to reinstate IEP membership</a:t>
            </a:r>
          </a:p>
        </p:txBody>
      </p:sp>
    </p:spTree>
    <p:extLst>
      <p:ext uri="{BB962C8B-B14F-4D97-AF65-F5344CB8AC3E}">
        <p14:creationId xmlns:p14="http://schemas.microsoft.com/office/powerpoint/2010/main" val="1188809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85DC-9A9A-8621-ECB3-FC8AA6527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sz="3700" dirty="0"/>
              <a:t>2024 IEP 5-Year Renewal Application Deadline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F7436-74E0-B276-2FBC-56E45033E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636" y="1825625"/>
            <a:ext cx="8965163" cy="4351338"/>
          </a:xfrm>
        </p:spPr>
        <p:txBody>
          <a:bodyPr>
            <a:normAutofit/>
          </a:bodyPr>
          <a:lstStyle/>
          <a:p>
            <a:r>
              <a:rPr lang="en-US" dirty="0"/>
              <a:t>Friday, December 6, 2024, at 11:59 PM Pacific</a:t>
            </a:r>
          </a:p>
          <a:p>
            <a:endParaRPr lang="en-US" dirty="0"/>
          </a:p>
          <a:p>
            <a:r>
              <a:rPr lang="en-US" dirty="0"/>
              <a:t>Reminder: The full list of IEP 5-Year Renewal Application deadlines is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dirty="0"/>
              <a:t>.</a:t>
            </a:r>
          </a:p>
          <a:p>
            <a:pPr lvl="1"/>
            <a:r>
              <a:rPr lang="en-US" sz="2800" dirty="0"/>
              <a:t>*5-Year Renewal with New Growth &amp; Improvement Plan application is launching in 2024 for select institutions</a:t>
            </a:r>
          </a:p>
          <a:p>
            <a:pPr lvl="1"/>
            <a:endParaRPr lang="en-US" sz="2800" dirty="0"/>
          </a:p>
          <a:p>
            <a:endParaRPr lang="en-US" b="1" u="sng" dirty="0"/>
          </a:p>
          <a:p>
            <a:endParaRPr lang="en-US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42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ACF60B-1E09-D772-E1A7-C9639FC44656}"/>
              </a:ext>
            </a:extLst>
          </p:cNvPr>
          <p:cNvSpPr/>
          <p:nvPr/>
        </p:nvSpPr>
        <p:spPr>
          <a:xfrm>
            <a:off x="782986" y="-89029"/>
            <a:ext cx="2355784" cy="7177780"/>
          </a:xfrm>
          <a:prstGeom prst="rect">
            <a:avLst/>
          </a:prstGeom>
          <a:solidFill>
            <a:srgbClr val="F4F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C50D3-15B4-3D8A-B022-66F48F6763E3}"/>
              </a:ext>
            </a:extLst>
          </p:cNvPr>
          <p:cNvCxnSpPr>
            <a:cxnSpLocks/>
          </p:cNvCxnSpPr>
          <p:nvPr/>
        </p:nvCxnSpPr>
        <p:spPr>
          <a:xfrm>
            <a:off x="5131534" y="3878847"/>
            <a:ext cx="5914765" cy="0"/>
          </a:xfrm>
          <a:prstGeom prst="line">
            <a:avLst/>
          </a:prstGeom>
          <a:ln w="38100">
            <a:solidFill>
              <a:srgbClr val="A8C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4">
            <a:extLst>
              <a:ext uri="{FF2B5EF4-FFF2-40B4-BE49-F238E27FC236}">
                <a16:creationId xmlns:a16="http://schemas.microsoft.com/office/drawing/2014/main" id="{1D95A1E2-C445-80E7-2909-89520FCD42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0384" y="1914293"/>
            <a:ext cx="7597063" cy="1836217"/>
          </a:xfrm>
          <a:prstGeom prst="rect">
            <a:avLst/>
          </a:prstGeom>
        </p:spPr>
        <p:txBody>
          <a:bodyPr vert="horz" wrap="square" lIns="0" tIns="14551" rIns="0" bIns="0" rtlCol="0" anchor="b">
            <a:spAutoFit/>
          </a:bodyPr>
          <a:lstStyle/>
          <a:p>
            <a:pPr marL="12652" algn="ctr">
              <a:spcBef>
                <a:spcPts val="1151"/>
              </a:spcBef>
              <a:tabLst>
                <a:tab pos="466868" algn="l"/>
              </a:tabLst>
            </a:pPr>
            <a:r>
              <a:rPr lang="en-US" sz="6576" spc="-9" dirty="0">
                <a:solidFill>
                  <a:srgbClr val="231F20"/>
                </a:solidFill>
                <a:latin typeface="Montserrat SemiBold" panose="00000700000000000000" pitchFamily="2" charset="0"/>
                <a:cs typeface="Franklin Gothic Book"/>
              </a:rPr>
              <a:t>GivePulse Software Tutorial</a:t>
            </a:r>
            <a:endParaRPr lang="en-US" sz="5380" spc="-9" dirty="0">
              <a:solidFill>
                <a:srgbClr val="231F20"/>
              </a:solidFill>
              <a:latin typeface="Montserrat SemiBold" panose="00000700000000000000" pitchFamily="2" charset="0"/>
              <a:cs typeface="Franklin Gothic Boo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C7F36-597D-0568-FB19-EC782DF780D8}"/>
              </a:ext>
            </a:extLst>
          </p:cNvPr>
          <p:cNvSpPr/>
          <p:nvPr/>
        </p:nvSpPr>
        <p:spPr>
          <a:xfrm>
            <a:off x="904612" y="-89029"/>
            <a:ext cx="2355784" cy="7177780"/>
          </a:xfrm>
          <a:prstGeom prst="rect">
            <a:avLst/>
          </a:prstGeom>
          <a:solidFill>
            <a:srgbClr val="FFB3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60C286-7F58-A00F-D1AC-11CA04B215A0}"/>
              </a:ext>
            </a:extLst>
          </p:cNvPr>
          <p:cNvSpPr/>
          <p:nvPr/>
        </p:nvSpPr>
        <p:spPr>
          <a:xfrm>
            <a:off x="951377" y="-89029"/>
            <a:ext cx="2355784" cy="7177780"/>
          </a:xfrm>
          <a:prstGeom prst="rect">
            <a:avLst/>
          </a:prstGeom>
          <a:solidFill>
            <a:srgbClr val="151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1302B-05AD-85CF-8DF4-676DBF36A557}"/>
              </a:ext>
            </a:extLst>
          </p:cNvPr>
          <p:cNvSpPr/>
          <p:nvPr/>
        </p:nvSpPr>
        <p:spPr>
          <a:xfrm>
            <a:off x="994467" y="-55213"/>
            <a:ext cx="2355784" cy="7177780"/>
          </a:xfrm>
          <a:prstGeom prst="rect">
            <a:avLst/>
          </a:prstGeom>
          <a:solidFill>
            <a:srgbClr val="A8C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91E4C-F894-84BF-9426-D98283FD2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92" y="1159259"/>
            <a:ext cx="3644333" cy="42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2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DCEA-1E25-4974-A299-6E6B7B3B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dirty="0"/>
              <a:t>GivePulse, IEP Software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0864F3-D7B6-B04A-66A1-F957D0D64F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217498"/>
              </p:ext>
            </p:extLst>
          </p:nvPr>
        </p:nvGraphicFramePr>
        <p:xfrm>
          <a:off x="2388636" y="1825625"/>
          <a:ext cx="89651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7291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9D62-7AD4-4751-B071-F0AF0059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/>
              <a:t>Agenda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9F16E3-FA1C-1565-C43A-0CFF12C3A4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347913"/>
              </p:ext>
            </p:extLst>
          </p:nvPr>
        </p:nvGraphicFramePr>
        <p:xfrm>
          <a:off x="2388636" y="1825625"/>
          <a:ext cx="89651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4907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24245-AAB0-938C-FCC7-5EBB7545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Featured Speaker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AB4BF-938B-A5A2-6989-10C492227272}"/>
              </a:ext>
            </a:extLst>
          </p:cNvPr>
          <p:cNvSpPr txBox="1"/>
          <p:nvPr/>
        </p:nvSpPr>
        <p:spPr>
          <a:xfrm>
            <a:off x="5607689" y="3910030"/>
            <a:ext cx="6359236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Rebecca Robinson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President &amp; CEO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K-State Innovation Partners</a:t>
            </a:r>
          </a:p>
        </p:txBody>
      </p:sp>
      <p:pic>
        <p:nvPicPr>
          <p:cNvPr id="6" name="Picture 5" descr="A purple and white logo&#10;&#10;Description automatically generated">
            <a:extLst>
              <a:ext uri="{FF2B5EF4-FFF2-40B4-BE49-F238E27FC236}">
                <a16:creationId xmlns:a16="http://schemas.microsoft.com/office/drawing/2014/main" id="{FA06A336-6598-C42C-BA81-49473B767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2" b="31640"/>
          <a:stretch/>
        </p:blipFill>
        <p:spPr>
          <a:xfrm>
            <a:off x="5267958" y="2452473"/>
            <a:ext cx="3795102" cy="1253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517DF4-55EF-429D-CCBE-0502683DD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" b="3110"/>
          <a:stretch/>
        </p:blipFill>
        <p:spPr>
          <a:xfrm>
            <a:off x="2851599" y="2254412"/>
            <a:ext cx="2347348" cy="331123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E52BE2-E1BF-37FA-80DE-E993D71612AF}"/>
              </a:ext>
            </a:extLst>
          </p:cNvPr>
          <p:cNvCxnSpPr/>
          <p:nvPr/>
        </p:nvCxnSpPr>
        <p:spPr>
          <a:xfrm>
            <a:off x="5607689" y="3706091"/>
            <a:ext cx="55556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76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0EB9D-D941-CDB3-E224-D73E4D76FE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512888"/>
                </a:solidFill>
                <a:latin typeface="Avenir" panose="02000503020000020003" pitchFamily="2" charset="0"/>
              </a:rPr>
              <a:t>Innovation and Economic Prosperity Designation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5F526-15E5-8FBE-E4FA-52235946E0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167189"/>
            <a:ext cx="8534400" cy="1752600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en-US" sz="3600" b="1" dirty="0">
                <a:latin typeface="Avenir"/>
                <a:ea typeface="ＭＳ Ｐゴシック"/>
                <a:cs typeface="+mn-lt"/>
              </a:rPr>
              <a:t>5-Year Renewal Experience</a:t>
            </a:r>
            <a:endParaRPr lang="en-US" sz="42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018AE1-979C-B591-E253-4015D1916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41140" y="4167189"/>
            <a:ext cx="2078905" cy="24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2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23AF0-AAC2-0141-8D74-B23D8E6E9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A2EC4-BB90-9F0C-8D2C-5340D5ADD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145762"/>
            <a:ext cx="8897956" cy="4525433"/>
          </a:xfrm>
        </p:spPr>
        <p:txBody>
          <a:bodyPr/>
          <a:lstStyle/>
          <a:p>
            <a:r>
              <a:rPr lang="en-US" sz="3200" dirty="0"/>
              <a:t>Ensure institutional leadership support</a:t>
            </a:r>
          </a:p>
          <a:p>
            <a:r>
              <a:rPr lang="en-US" sz="3200" dirty="0"/>
              <a:t>Create small core Renewal team </a:t>
            </a:r>
          </a:p>
          <a:p>
            <a:r>
              <a:rPr lang="en-US" sz="3200" dirty="0"/>
              <a:t>Orient staff to IEP designation submission materials, G&amp;I plan</a:t>
            </a:r>
          </a:p>
          <a:p>
            <a:r>
              <a:rPr lang="en-US" sz="3200" dirty="0"/>
              <a:t>Compile existing reports, data, strategic plans that support Renewal </a:t>
            </a:r>
          </a:p>
          <a:p>
            <a:r>
              <a:rPr lang="en-US" sz="3200" dirty="0"/>
              <a:t>Put files in a place that can be shared by staff   (</a:t>
            </a:r>
            <a:r>
              <a:rPr lang="en-US" sz="3200" dirty="0" err="1"/>
              <a:t>eg.</a:t>
            </a:r>
            <a:r>
              <a:rPr lang="en-US" sz="3200" dirty="0"/>
              <a:t> MS Teams, Google Docs, Box, </a:t>
            </a:r>
            <a:r>
              <a:rPr lang="en-US" sz="3200" dirty="0" err="1"/>
              <a:t>etc</a:t>
            </a:r>
            <a:r>
              <a:rPr lang="en-US" sz="3200" dirty="0"/>
              <a:t>…)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 descr="A purple and white logo&#10;&#10;Description automatically generated">
            <a:extLst>
              <a:ext uri="{FF2B5EF4-FFF2-40B4-BE49-F238E27FC236}">
                <a16:creationId xmlns:a16="http://schemas.microsoft.com/office/drawing/2014/main" id="{BA87618B-F02D-4A0D-A41C-39FA9D69B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796" y="1145762"/>
            <a:ext cx="2709379" cy="755631"/>
          </a:xfrm>
          <a:prstGeom prst="rect">
            <a:avLst/>
          </a:prstGeom>
        </p:spPr>
      </p:pic>
      <p:pic>
        <p:nvPicPr>
          <p:cNvPr id="5" name="Picture 4" descr="A brochure with a building&#10;&#10;Description automatically generated">
            <a:extLst>
              <a:ext uri="{FF2B5EF4-FFF2-40B4-BE49-F238E27FC236}">
                <a16:creationId xmlns:a16="http://schemas.microsoft.com/office/drawing/2014/main" id="{D7F412B1-C18C-3D93-541D-100B8FF1A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40" y="2293206"/>
            <a:ext cx="264968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49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FE775-E0CE-2617-8592-807006D2D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Engaging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89DC3-A762-69D0-7BAB-9A72BDEF6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5" y="1166283"/>
            <a:ext cx="6703020" cy="4525433"/>
          </a:xfrm>
        </p:spPr>
        <p:txBody>
          <a:bodyPr/>
          <a:lstStyle/>
          <a:p>
            <a:r>
              <a:rPr lang="en-US" sz="3600"/>
              <a:t>Engage institutional knowledge to outline key shifts, changes to G&amp;I plan, &amp; participation in IEP program</a:t>
            </a:r>
          </a:p>
          <a:p>
            <a:r>
              <a:rPr lang="en-US" sz="3600"/>
              <a:t>Remind/inform stakeholders of the designation, purpose, and history</a:t>
            </a:r>
          </a:p>
        </p:txBody>
      </p:sp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456C0923-CDCB-AEDC-89B2-0E2704E3F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40" y="365760"/>
            <a:ext cx="4666020" cy="603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9396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0332-7106-A9D2-B4BD-C4801B78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Maximizing the value of stakeholder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25E0F-B8FE-0BFC-2E5C-17F6C727C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166283"/>
            <a:ext cx="5516880" cy="4525433"/>
          </a:xfrm>
        </p:spPr>
        <p:txBody>
          <a:bodyPr/>
          <a:lstStyle/>
          <a:p>
            <a:r>
              <a:rPr lang="en-US" sz="4000"/>
              <a:t>Provide outlines/drafts and ask for specific feedback &amp; additions</a:t>
            </a:r>
          </a:p>
          <a:p>
            <a:r>
              <a:rPr lang="en-US" sz="4000"/>
              <a:t>Make it easy for stakeholders to engage, provide feedback</a:t>
            </a:r>
          </a:p>
        </p:txBody>
      </p:sp>
      <p:pic>
        <p:nvPicPr>
          <p:cNvPr id="5" name="Picture 4" descr="A purple and white text&#10;&#10;Description automatically generated">
            <a:extLst>
              <a:ext uri="{FF2B5EF4-FFF2-40B4-BE49-F238E27FC236}">
                <a16:creationId xmlns:a16="http://schemas.microsoft.com/office/drawing/2014/main" id="{2EE895FD-F714-56F5-AC82-2B84665D6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46" y="1584801"/>
            <a:ext cx="5878313" cy="33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18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B6DFA-BA06-9C5F-96A5-86DE24F7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 Engagement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0B81F-A4EB-BC0D-38E0-471EB03B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53" y="880053"/>
            <a:ext cx="11738894" cy="5097893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  <a:latin typeface="Calibri" panose="020F0502020204030204" pitchFamily="34" charset="0"/>
              </a:rPr>
              <a:t>Stakeholder presentations: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i="0">
                <a:effectLst/>
                <a:latin typeface="Calibri" panose="020F0502020204030204" pitchFamily="34" charset="0"/>
              </a:rPr>
              <a:t>Strategic Partner Planning Group: </a:t>
            </a:r>
            <a:r>
              <a:rPr lang="en-US" sz="1800" b="0" i="0">
                <a:effectLst/>
                <a:latin typeface="Calibri" panose="020F0502020204030204" pitchFamily="34" charset="0"/>
              </a:rPr>
              <a:t>38+ stakeholders involved in university-industry collaboration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strike="noStrike">
                <a:effectLst/>
                <a:latin typeface="Calibri" panose="020F0502020204030204" pitchFamily="34" charset="0"/>
              </a:rPr>
              <a:t>Associate Deans for Research Council</a:t>
            </a:r>
            <a:r>
              <a:rPr lang="en-US" sz="1800" b="1" strike="noStrike">
                <a:latin typeface="Calibri" panose="020F0502020204030204" pitchFamily="34" charset="0"/>
              </a:rPr>
              <a:t>: </a:t>
            </a:r>
            <a:r>
              <a:rPr lang="en-US" sz="1800" b="0" i="0">
                <a:effectLst/>
                <a:latin typeface="Calibri" panose="020F0502020204030204" pitchFamily="34" charset="0"/>
              </a:rPr>
              <a:t>(4) engaged high level academic administrators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>
                <a:latin typeface="Calibri" panose="020F0502020204030204" pitchFamily="34" charset="0"/>
              </a:rPr>
              <a:t>Original</a:t>
            </a:r>
            <a:r>
              <a:rPr lang="en-US" sz="1800" b="0" i="0">
                <a:effectLst/>
                <a:latin typeface="Calibri" panose="020F0502020204030204" pitchFamily="34" charset="0"/>
              </a:rPr>
              <a:t> </a:t>
            </a:r>
            <a:r>
              <a:rPr lang="en-US" sz="1800" b="1" i="0" strike="noStrike">
                <a:effectLst/>
                <a:latin typeface="Calibri" panose="020F0502020204030204" pitchFamily="34" charset="0"/>
              </a:rPr>
              <a:t>Innovation and Economic Prosperity Designation steering committee</a:t>
            </a:r>
            <a:r>
              <a:rPr lang="en-US" sz="1800" b="1" i="0"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>
                <a:effectLst/>
                <a:latin typeface="Calibri" panose="020F0502020204030204" pitchFamily="34" charset="0"/>
              </a:rPr>
              <a:t>(5) representatives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i="0" strike="noStrike">
                <a:effectLst/>
                <a:latin typeface="Calibri" panose="020F0502020204030204" pitchFamily="34" charset="0"/>
              </a:rPr>
              <a:t>Knowledge-Based Economic Development team</a:t>
            </a:r>
            <a:r>
              <a:rPr lang="en-US" sz="1800" b="1" strike="noStrike">
                <a:latin typeface="Calibri" panose="020F0502020204030204" pitchFamily="34" charset="0"/>
              </a:rPr>
              <a:t>: </a:t>
            </a:r>
            <a:r>
              <a:rPr lang="en-US" sz="1800" strike="noStrike">
                <a:latin typeface="Calibri" panose="020F0502020204030204" pitchFamily="34" charset="0"/>
              </a:rPr>
              <a:t>c</a:t>
            </a:r>
            <a:r>
              <a:rPr lang="en-US" sz="1800" b="0" i="0">
                <a:effectLst/>
                <a:latin typeface="Calibri" panose="020F0502020204030204" pitchFamily="34" charset="0"/>
              </a:rPr>
              <a:t>ommunity economic development reps (6) 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800" b="0" i="0"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  <a:latin typeface="Calibri" panose="020F0502020204030204" pitchFamily="34" charset="0"/>
              </a:rPr>
              <a:t>In each of these convenings, K-State shared a presentation and summary of changes to the ecosystem, progress that K-State has made to accomplishing G&amp;I goals and facilitated conversation.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800" b="0" i="0">
                <a:effectLst/>
                <a:latin typeface="Calibri" panose="020F0502020204030204" pitchFamily="34" charset="0"/>
              </a:rPr>
              <a:t>Stakeholders engaged in robust discussion, sharing additional progress over the last five years, validation of data, and ideas for how to adjust the G&amp;I Plan. </a:t>
            </a:r>
          </a:p>
        </p:txBody>
      </p:sp>
    </p:spTree>
    <p:extLst>
      <p:ext uri="{BB962C8B-B14F-4D97-AF65-F5344CB8AC3E}">
        <p14:creationId xmlns:p14="http://schemas.microsoft.com/office/powerpoint/2010/main" val="3509939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F3C8-7D54-8E29-591B-FBCCD4EC3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>
                <a:latin typeface="+mn-lt"/>
              </a:rPr>
              <a:t>Proposed changes to Growth and Improvement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F4665-D377-0F67-C565-067EC2B34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808523"/>
            <a:ext cx="11708674" cy="5351646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/>
              <a:t>Identified Big Ideas and Key Priorities in NextGen K-State, K-State’s Economic Prosperity and the Kansas Framework for Growth that align with IEP activities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/>
              <a:t>Compared to current Growth and Improvement Plan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/>
              <a:t>Created additional activities to include in Growth and Improvement Plan to align with NextGen K-State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/>
              <a:t>Adjusted language of current Growth and Improvement Plan to create synergistic plan</a:t>
            </a:r>
          </a:p>
        </p:txBody>
      </p:sp>
      <p:pic>
        <p:nvPicPr>
          <p:cNvPr id="4100" name="Picture 4" descr="Nextgen logo on purple background">
            <a:extLst>
              <a:ext uri="{FF2B5EF4-FFF2-40B4-BE49-F238E27FC236}">
                <a16:creationId xmlns:a16="http://schemas.microsoft.com/office/drawing/2014/main" id="{535AFDBE-78E2-6AFC-106F-255868F98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10" y="4244971"/>
            <a:ext cx="4878180" cy="18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166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8318-DA55-9D61-BB58-AC1014B6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5-Year Renewal &amp; New G&amp;I Plan Creation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E0AC-67AD-F6BE-CCFE-C7A40927C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Broader stakeholder engagement </a:t>
            </a:r>
          </a:p>
          <a:p>
            <a:pPr lvl="1"/>
            <a:r>
              <a:rPr lang="en-US"/>
              <a:t>Town Halls </a:t>
            </a:r>
          </a:p>
          <a:p>
            <a:pPr lvl="1"/>
            <a:r>
              <a:rPr lang="en-US"/>
              <a:t>Surveys </a:t>
            </a:r>
          </a:p>
          <a:p>
            <a:r>
              <a:rPr lang="en-US"/>
              <a:t>Reconvene IEP Steering Committee to guide the process</a:t>
            </a:r>
          </a:p>
          <a:p>
            <a:r>
              <a:rPr lang="en-US"/>
              <a:t>Scrutinize G&amp;I plans </a:t>
            </a:r>
          </a:p>
        </p:txBody>
      </p:sp>
    </p:spTree>
    <p:extLst>
      <p:ext uri="{BB962C8B-B14F-4D97-AF65-F5344CB8AC3E}">
        <p14:creationId xmlns:p14="http://schemas.microsoft.com/office/powerpoint/2010/main" val="1350631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25B3-07D6-2CA9-9F90-2E91D5671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FEC1F-F69F-F482-2684-211C377E6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975361"/>
            <a:ext cx="7325360" cy="4525433"/>
          </a:xfrm>
        </p:spPr>
        <p:txBody>
          <a:bodyPr/>
          <a:lstStyle/>
          <a:p>
            <a:r>
              <a:rPr lang="en-US" sz="3600"/>
              <a:t>Maintain shared files and give access to multiple internal stakeholders to ensure continuity</a:t>
            </a:r>
          </a:p>
          <a:p>
            <a:r>
              <a:rPr lang="en-US" sz="3600"/>
              <a:t>Create annual records/memos – especially for information like IEP community engagement </a:t>
            </a:r>
          </a:p>
          <a:p>
            <a:r>
              <a:rPr lang="en-US" sz="3600"/>
              <a:t> Communicate and celebrate successes</a:t>
            </a:r>
          </a:p>
        </p:txBody>
      </p:sp>
      <p:pic>
        <p:nvPicPr>
          <p:cNvPr id="5" name="Picture 4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410EA648-141C-C947-D489-D71E0FAC2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46" y="1941919"/>
            <a:ext cx="4457761" cy="297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167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7BC996-061F-FC62-A598-CA8F54436ED7}"/>
              </a:ext>
            </a:extLst>
          </p:cNvPr>
          <p:cNvSpPr txBox="1"/>
          <p:nvPr/>
        </p:nvSpPr>
        <p:spPr>
          <a:xfrm>
            <a:off x="4277784" y="1595667"/>
            <a:ext cx="7313083" cy="3209468"/>
          </a:xfrm>
          <a:prstGeom prst="rect">
            <a:avLst/>
          </a:prstGeom>
          <a:solidFill>
            <a:schemeClr val="tx1">
              <a:lumMod val="65000"/>
              <a:lumOff val="35000"/>
              <a:alpha val="91000"/>
            </a:schemeClr>
          </a:solidFill>
        </p:spPr>
        <p:txBody>
          <a:bodyPr tIns="243840" bIns="36576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Rebecca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Robinson</a:t>
            </a:r>
            <a:b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President &amp; CEO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K-State Innovation Partners</a:t>
            </a:r>
            <a:b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785-532-3955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3"/>
              </a:rPr>
              <a:t>spexarth@ksu.edu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2F6ECD-6433-FEBA-DDAC-74EA2A4A2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" b="3110"/>
          <a:stretch/>
        </p:blipFill>
        <p:spPr>
          <a:xfrm>
            <a:off x="738718" y="1121833"/>
            <a:ext cx="3067049" cy="432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1E644A-BFA9-A064-3583-3ADA8DC9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60960"/>
            <a:ext cx="10972800" cy="609600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B800-73AC-D0AC-5AAB-FB739109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4F3F5-81E4-5A11-BFD9-AD7918062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IEP Annual Reflection Memos Deadline – April 1, 2024, 11:59 PM Pacific</a:t>
            </a:r>
          </a:p>
          <a:p>
            <a:r>
              <a:rPr lang="en-US"/>
              <a:t>IEP Awards Application Deadline – April 12, 2024, 11:59 PM Pacific</a:t>
            </a:r>
          </a:p>
          <a:p>
            <a:pPr lvl="1"/>
            <a:r>
              <a:rPr lang="en-US"/>
              <a:t>Complete intent to apply form </a:t>
            </a:r>
            <a:r>
              <a:rPr lang="en-US">
                <a:hlinkClick r:id="rId2"/>
              </a:rPr>
              <a:t>here</a:t>
            </a:r>
            <a:endParaRPr lang="en-US"/>
          </a:p>
          <a:p>
            <a:r>
              <a:rPr lang="en-US">
                <a:hlinkClick r:id="rId3"/>
              </a:rPr>
              <a:t>IEP Awards Reviewer Interest Form</a:t>
            </a:r>
            <a:endParaRPr lang="en-US"/>
          </a:p>
          <a:p>
            <a:r>
              <a:rPr lang="en-US">
                <a:hlinkClick r:id="rId4"/>
              </a:rPr>
              <a:t>IEP Communications Opt-In Form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77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E372D3-5C88-7523-EFED-01361A171CEC}"/>
              </a:ext>
            </a:extLst>
          </p:cNvPr>
          <p:cNvSpPr/>
          <p:nvPr/>
        </p:nvSpPr>
        <p:spPr>
          <a:xfrm>
            <a:off x="7823200" y="5054600"/>
            <a:ext cx="48768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888976-DFDC-5D12-0C12-064002DD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3C3A-234D-01A8-D908-78D4CD608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5-Year Renewal Process Information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5-Year Renewal Practice Application (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5-Year Renewal with New Growth &amp; Improvement Plan Practice Application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5-Year Renewal Deadline Schedule (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5-Year Renewal FAQ (</a:t>
            </a:r>
            <a:r>
              <a:rPr lang="en-US" dirty="0">
                <a:hlinkClick r:id="rId6"/>
              </a:rPr>
              <a:t>Link</a:t>
            </a:r>
            <a:r>
              <a:rPr lang="en-US" dirty="0"/>
              <a:t>)</a:t>
            </a:r>
          </a:p>
          <a:p>
            <a:r>
              <a:rPr lang="en-US" dirty="0"/>
              <a:t>Prospective 5-Year Renewal Stakeholder Engagement List (</a:t>
            </a:r>
            <a:r>
              <a:rPr lang="en-US" dirty="0">
                <a:hlinkClick r:id="rId7"/>
              </a:rPr>
              <a:t>Link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329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F3400-56FA-2A1C-0B53-05FC9B04A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611" y="3110281"/>
            <a:ext cx="2699658" cy="992000"/>
          </a:xfrm>
        </p:spPr>
        <p:txBody>
          <a:bodyPr/>
          <a:lstStyle/>
          <a:p>
            <a:r>
              <a:rPr lang="en-US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63DAE-ECB3-F929-9A50-F7E555BF1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151E44"/>
                </a:solidFill>
              </a:rPr>
              <a:t>APLU IEP Email – </a:t>
            </a:r>
            <a:r>
              <a:rPr lang="en-US"/>
              <a:t> </a:t>
            </a:r>
            <a:r>
              <a:rPr lang="en-US">
                <a:hlinkClick r:id="rId2"/>
              </a:rPr>
              <a:t>iep@aplu.org</a:t>
            </a:r>
            <a:endParaRPr lang="en-US"/>
          </a:p>
          <a:p>
            <a:r>
              <a:rPr lang="en-US">
                <a:solidFill>
                  <a:srgbClr val="151E44"/>
                </a:solidFill>
              </a:rPr>
              <a:t>Alvaro </a:t>
            </a:r>
            <a:r>
              <a:rPr lang="en-US" err="1">
                <a:solidFill>
                  <a:srgbClr val="151E44"/>
                </a:solidFill>
              </a:rPr>
              <a:t>Mu</a:t>
            </a:r>
            <a:r>
              <a:rPr lang="en-US" sz="2800" err="1">
                <a:solidFill>
                  <a:srgbClr val="151E44"/>
                </a:solidFill>
              </a:rPr>
              <a:t>ñ</a:t>
            </a:r>
            <a:r>
              <a:rPr lang="en-US" err="1">
                <a:solidFill>
                  <a:srgbClr val="151E44"/>
                </a:solidFill>
              </a:rPr>
              <a:t>iz</a:t>
            </a:r>
            <a:r>
              <a:rPr lang="en-US">
                <a:solidFill>
                  <a:srgbClr val="151E44"/>
                </a:solidFill>
              </a:rPr>
              <a:t> </a:t>
            </a:r>
            <a:r>
              <a:rPr lang="en-US"/>
              <a:t>– </a:t>
            </a:r>
            <a:r>
              <a:rPr lang="en-US">
                <a:hlinkClick r:id="rId3"/>
              </a:rPr>
              <a:t>amuniz@aplu.org</a:t>
            </a:r>
            <a:endParaRPr lang="en-US"/>
          </a:p>
          <a:p>
            <a:pPr lvl="1"/>
            <a:r>
              <a:rPr lang="en-US" sz="2400">
                <a:solidFill>
                  <a:schemeClr val="tx1"/>
                </a:solidFill>
                <a:latin typeface="Franklin Gothic Book"/>
                <a:cs typeface="Calibri"/>
              </a:rPr>
              <a:t>202-478-6044</a:t>
            </a:r>
            <a:endParaRPr lang="en-US"/>
          </a:p>
          <a:p>
            <a:r>
              <a:rPr lang="en-US">
                <a:solidFill>
                  <a:srgbClr val="151E44"/>
                </a:solidFill>
              </a:rPr>
              <a:t>Caydan Henslee </a:t>
            </a:r>
            <a:r>
              <a:rPr lang="en-US"/>
              <a:t>– </a:t>
            </a:r>
            <a:r>
              <a:rPr lang="en-US">
                <a:hlinkClick r:id="rId4"/>
              </a:rPr>
              <a:t>chenslee@aplu.org</a:t>
            </a:r>
            <a:endParaRPr lang="en-US"/>
          </a:p>
          <a:p>
            <a:pPr lvl="1"/>
            <a:r>
              <a:rPr lang="en-US" sz="2400">
                <a:solidFill>
                  <a:schemeClr val="tx1"/>
                </a:solidFill>
                <a:latin typeface="Franklin Gothic Book"/>
                <a:cs typeface="Calibri"/>
              </a:rPr>
              <a:t>202-478-6055</a:t>
            </a: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D3FB3-5AB8-0B16-4A6A-33FA45229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dirty="0"/>
              <a:t>5-Year Renewal Purpose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8F698-B47F-3BE9-88E4-4EE66E8AC01A}"/>
              </a:ext>
            </a:extLst>
          </p:cNvPr>
          <p:cNvSpPr txBox="1"/>
          <p:nvPr/>
        </p:nvSpPr>
        <p:spPr>
          <a:xfrm>
            <a:off x="3098436" y="2342915"/>
            <a:ext cx="8255358" cy="4185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920" kern="1200">
                <a:solidFill>
                  <a:schemeClr val="tx1"/>
                </a:solidFill>
                <a:latin typeface="Franklin Gothic Book" panose="020B0503020102020204" pitchFamily="34" charset="0"/>
                <a:ea typeface="Meiryo" panose="020B0604030504040204" pitchFamily="34" charset="-128"/>
                <a:cs typeface="+mn-cs"/>
              </a:rPr>
              <a:t>Reaffirm the institution’s commitment to economic engagement</a:t>
            </a:r>
            <a:endParaRPr lang="en-US" sz="2133">
              <a:latin typeface="Franklin Gothic Book" panose="020B0503020102020204" pitchFamily="34" charset="0"/>
              <a:ea typeface="Meiryo" panose="020B0604030504040204" pitchFamily="34" charset="-128"/>
              <a:cs typeface="Trebuchet MS" panose="020B06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A94F4-602A-50CF-BC11-FD56B62D0207}"/>
              </a:ext>
            </a:extLst>
          </p:cNvPr>
          <p:cNvSpPr txBox="1"/>
          <p:nvPr/>
        </p:nvSpPr>
        <p:spPr>
          <a:xfrm>
            <a:off x="3098436" y="3182300"/>
            <a:ext cx="8255358" cy="707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920" kern="1200">
                <a:solidFill>
                  <a:schemeClr val="tx1"/>
                </a:solidFill>
                <a:latin typeface="Franklin Gothic Book" panose="020B0503020102020204" pitchFamily="34" charset="0"/>
                <a:ea typeface="Meiryo" panose="020B0604030504040204" pitchFamily="34" charset="-128"/>
                <a:cs typeface="+mn-cs"/>
              </a:rPr>
              <a:t>Ensure Growth and Improvement Plan and economic engagement enterprise is consistent with current conditions and goals</a:t>
            </a:r>
            <a:endParaRPr lang="en-US" sz="2133">
              <a:latin typeface="Franklin Gothic Book" panose="020B0503020102020204" pitchFamily="34" charset="0"/>
              <a:ea typeface="Meiryo" panose="020B0604030504040204" pitchFamily="34" charset="-128"/>
              <a:cs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3CFBB-8A37-D731-FAB9-DE0D22769DC4}"/>
              </a:ext>
            </a:extLst>
          </p:cNvPr>
          <p:cNvSpPr txBox="1"/>
          <p:nvPr/>
        </p:nvSpPr>
        <p:spPr>
          <a:xfrm>
            <a:off x="3098436" y="4127947"/>
            <a:ext cx="8255363" cy="707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920" kern="1200">
                <a:solidFill>
                  <a:schemeClr val="tx1"/>
                </a:solidFill>
                <a:latin typeface="Franklin Gothic Book" panose="020B0503020102020204" pitchFamily="34" charset="0"/>
                <a:ea typeface="Meiryo" panose="020B0604030504040204" pitchFamily="34" charset="-128"/>
                <a:cs typeface="+mn-cs"/>
              </a:rPr>
              <a:t>Ensure IEP designation continues to serve as a mark of excellence that distinguishes IEP universities</a:t>
            </a:r>
            <a:endParaRPr lang="en-US" sz="2133">
              <a:latin typeface="Franklin Gothic Book" panose="020B0503020102020204" pitchFamily="34" charset="0"/>
              <a:ea typeface="Meiryo" panose="020B0604030504040204" pitchFamily="34" charset="-128"/>
              <a:cs typeface="Trebuchet MS" panose="020B0603020202020204" pitchFamily="34" charset="0"/>
            </a:endParaRPr>
          </a:p>
        </p:txBody>
      </p:sp>
      <p:pic>
        <p:nvPicPr>
          <p:cNvPr id="16" name="Graphic 16" descr="Checkbox Checked outline">
            <a:extLst>
              <a:ext uri="{FF2B5EF4-FFF2-40B4-BE49-F238E27FC236}">
                <a16:creationId xmlns:a16="http://schemas.microsoft.com/office/drawing/2014/main" id="{4956C885-9414-B5EC-DB9F-37FF5582C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8638" y="2135663"/>
            <a:ext cx="844533" cy="844533"/>
          </a:xfrm>
          <a:prstGeom prst="rect">
            <a:avLst/>
          </a:prstGeom>
        </p:spPr>
      </p:pic>
      <p:pic>
        <p:nvPicPr>
          <p:cNvPr id="18" name="Graphic 16" descr="Checkbox Checked outline">
            <a:extLst>
              <a:ext uri="{FF2B5EF4-FFF2-40B4-BE49-F238E27FC236}">
                <a16:creationId xmlns:a16="http://schemas.microsoft.com/office/drawing/2014/main" id="{03A16C28-87F0-233C-1F19-F0B7B389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8638" y="3116591"/>
            <a:ext cx="844533" cy="844533"/>
          </a:xfrm>
          <a:prstGeom prst="rect">
            <a:avLst/>
          </a:prstGeom>
        </p:spPr>
      </p:pic>
      <p:pic>
        <p:nvPicPr>
          <p:cNvPr id="19" name="Graphic 16" descr="Checkbox Checked outline">
            <a:extLst>
              <a:ext uri="{FF2B5EF4-FFF2-40B4-BE49-F238E27FC236}">
                <a16:creationId xmlns:a16="http://schemas.microsoft.com/office/drawing/2014/main" id="{05C5DB2F-E973-8F9F-34A2-64183DBFD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8636" y="4060148"/>
            <a:ext cx="844533" cy="844533"/>
          </a:xfrm>
          <a:prstGeom prst="rect">
            <a:avLst/>
          </a:prstGeom>
        </p:spPr>
      </p:pic>
      <p:pic>
        <p:nvPicPr>
          <p:cNvPr id="22" name="Graphic 16" descr="Checkbox Checked outline">
            <a:extLst>
              <a:ext uri="{FF2B5EF4-FFF2-40B4-BE49-F238E27FC236}">
                <a16:creationId xmlns:a16="http://schemas.microsoft.com/office/drawing/2014/main" id="{18FCF0D7-8AE3-540B-3440-E30E28980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88636" y="5022392"/>
            <a:ext cx="844533" cy="844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63F644-9DCB-1692-4D8C-748B6B3581FD}"/>
              </a:ext>
            </a:extLst>
          </p:cNvPr>
          <p:cNvSpPr txBox="1"/>
          <p:nvPr/>
        </p:nvSpPr>
        <p:spPr>
          <a:xfrm>
            <a:off x="3098432" y="5239891"/>
            <a:ext cx="8255363" cy="4185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22960">
              <a:spcAft>
                <a:spcPts val="600"/>
              </a:spcAft>
            </a:pPr>
            <a:r>
              <a:rPr lang="en-US" sz="1920" kern="1200">
                <a:solidFill>
                  <a:schemeClr val="tx1"/>
                </a:solidFill>
                <a:latin typeface="Franklin Gothic Book" panose="020B0503020102020204" pitchFamily="34" charset="0"/>
                <a:ea typeface="Meiryo" panose="020B0604030504040204" pitchFamily="34" charset="-128"/>
                <a:cs typeface="+mn-cs"/>
              </a:rPr>
              <a:t>Facilitates knowledge transfer due to leadership transitions</a:t>
            </a:r>
            <a:endParaRPr lang="en-US" sz="2133">
              <a:latin typeface="Franklin Gothic Book" panose="020B0503020102020204" pitchFamily="34" charset="0"/>
              <a:ea typeface="Meiryo" panose="020B0604030504040204" pitchFamily="34" charset="-128"/>
              <a:cs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1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48CE-3C13-B829-43E4-7602B7C2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5-Year Renewal Requirements Overview</a:t>
            </a:r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7E3DAAA1-1C44-BB5C-6B2D-89EC99226E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378963"/>
              </p:ext>
            </p:extLst>
          </p:nvPr>
        </p:nvGraphicFramePr>
        <p:xfrm>
          <a:off x="609598" y="2053562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3E4A3BDC-E84F-F3CE-D753-7AEC70099249}"/>
              </a:ext>
            </a:extLst>
          </p:cNvPr>
          <p:cNvSpPr/>
          <p:nvPr/>
        </p:nvSpPr>
        <p:spPr>
          <a:xfrm>
            <a:off x="2941981" y="3201530"/>
            <a:ext cx="616226" cy="327991"/>
          </a:xfrm>
          <a:prstGeom prst="rightArrow">
            <a:avLst/>
          </a:prstGeom>
          <a:solidFill>
            <a:srgbClr val="151E44"/>
          </a:solidFill>
          <a:ln>
            <a:solidFill>
              <a:srgbClr val="151E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FE9CC0F-FBE1-363B-537E-03359D8148F0}"/>
              </a:ext>
            </a:extLst>
          </p:cNvPr>
          <p:cNvSpPr/>
          <p:nvPr/>
        </p:nvSpPr>
        <p:spPr>
          <a:xfrm>
            <a:off x="5890590" y="3201530"/>
            <a:ext cx="616226" cy="327991"/>
          </a:xfrm>
          <a:prstGeom prst="rightArrow">
            <a:avLst/>
          </a:prstGeom>
          <a:solidFill>
            <a:srgbClr val="151E44"/>
          </a:solidFill>
          <a:ln>
            <a:solidFill>
              <a:srgbClr val="151E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9A0D026-8693-823D-77F3-4473BFC42147}"/>
              </a:ext>
            </a:extLst>
          </p:cNvPr>
          <p:cNvSpPr/>
          <p:nvPr/>
        </p:nvSpPr>
        <p:spPr>
          <a:xfrm>
            <a:off x="8633789" y="3201529"/>
            <a:ext cx="616226" cy="327991"/>
          </a:xfrm>
          <a:prstGeom prst="rightArrow">
            <a:avLst/>
          </a:prstGeom>
          <a:solidFill>
            <a:srgbClr val="151E44"/>
          </a:solidFill>
          <a:ln>
            <a:solidFill>
              <a:srgbClr val="151E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90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1B1C0-2755-6594-3688-05975398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5-Year Renewal w/ new G&amp;I Plan (2024)</a:t>
            </a: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29AD15C7-769E-81F8-19B7-5FB6BDADC9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7755061"/>
              </p:ext>
            </p:extLst>
          </p:nvPr>
        </p:nvGraphicFramePr>
        <p:xfrm>
          <a:off x="328633" y="1718606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A81C3F2-1AB1-A029-F51B-1193E01848CB}"/>
              </a:ext>
            </a:extLst>
          </p:cNvPr>
          <p:cNvGrpSpPr/>
          <p:nvPr/>
        </p:nvGrpSpPr>
        <p:grpSpPr>
          <a:xfrm>
            <a:off x="9739876" y="2693201"/>
            <a:ext cx="1447713" cy="1447713"/>
            <a:chOff x="12115887" y="2508499"/>
            <a:chExt cx="1447713" cy="144771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1EE3A5-7A60-F600-F08D-3C8FB7D3D403}"/>
                </a:ext>
              </a:extLst>
            </p:cNvPr>
            <p:cNvSpPr/>
            <p:nvPr/>
          </p:nvSpPr>
          <p:spPr>
            <a:xfrm>
              <a:off x="12115887" y="2508499"/>
              <a:ext cx="1447713" cy="1447713"/>
            </a:xfrm>
            <a:prstGeom prst="ellipse">
              <a:avLst/>
            </a:prstGeom>
            <a:solidFill>
              <a:srgbClr val="A8C398"/>
            </a:solidFill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Graphic 11" descr="Upward trend with solid fill">
              <a:extLst>
                <a:ext uri="{FF2B5EF4-FFF2-40B4-BE49-F238E27FC236}">
                  <a16:creationId xmlns:a16="http://schemas.microsoft.com/office/drawing/2014/main" id="{5F773717-B7E6-78A9-67B5-9729CFE1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354232" y="2775155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D6F6DF2-9B97-2991-8C2E-6C206D6822F1}"/>
              </a:ext>
            </a:extLst>
          </p:cNvPr>
          <p:cNvSpPr txBox="1"/>
          <p:nvPr/>
        </p:nvSpPr>
        <p:spPr>
          <a:xfrm>
            <a:off x="810656" y="4278068"/>
            <a:ext cx="155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+mj-lt"/>
              </a:rPr>
              <a:t>GATHER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9385E6-4826-685E-6C28-7C7177805C74}"/>
              </a:ext>
            </a:extLst>
          </p:cNvPr>
          <p:cNvSpPr txBox="1"/>
          <p:nvPr/>
        </p:nvSpPr>
        <p:spPr>
          <a:xfrm>
            <a:off x="2843455" y="4322238"/>
            <a:ext cx="22561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</a:rPr>
              <a:t>DEVELOP SHORT PRESENTATION OR SUMMARY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3-5 SLIDES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2 PAGES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15353-712F-4E65-AA88-5042B58D69C2}"/>
              </a:ext>
            </a:extLst>
          </p:cNvPr>
          <p:cNvSpPr txBox="1"/>
          <p:nvPr/>
        </p:nvSpPr>
        <p:spPr>
          <a:xfrm>
            <a:off x="5184321" y="4278068"/>
            <a:ext cx="22561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+mj-lt"/>
              </a:rPr>
              <a:t>GATHER STAKEHOLDER FEEDBACK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Unlimited Internal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400">
                <a:latin typeface="+mj-lt"/>
              </a:rPr>
              <a:t>Unlimited External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8DEC6F-1228-52DB-84C3-37ADBAC07777}"/>
              </a:ext>
            </a:extLst>
          </p:cNvPr>
          <p:cNvSpPr txBox="1"/>
          <p:nvPr/>
        </p:nvSpPr>
        <p:spPr>
          <a:xfrm>
            <a:off x="7254385" y="4258705"/>
            <a:ext cx="22561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cap="all"/>
            </a:pPr>
            <a:r>
              <a:rPr lang="en-US" sz="1400" dirty="0">
                <a:latin typeface="+mj-lt"/>
              </a:rPr>
              <a:t>Fill out the Renewal Application and attach the presentation, summary, or other information presented to stakeholders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952B50-73BB-9FFE-E094-A3B594EADE47}"/>
              </a:ext>
            </a:extLst>
          </p:cNvPr>
          <p:cNvSpPr txBox="1"/>
          <p:nvPr/>
        </p:nvSpPr>
        <p:spPr>
          <a:xfrm>
            <a:off x="9539588" y="4263047"/>
            <a:ext cx="1879741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889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en-US" sz="1400">
                <a:latin typeface="+mj-lt"/>
              </a:rPr>
              <a:t>Create a new Growth &amp; improvement plan (3 areas of improvement identified during application process)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101C916-1E2E-F35D-0591-A4692A588D47}"/>
              </a:ext>
            </a:extLst>
          </p:cNvPr>
          <p:cNvSpPr/>
          <p:nvPr/>
        </p:nvSpPr>
        <p:spPr>
          <a:xfrm>
            <a:off x="2564091" y="3309217"/>
            <a:ext cx="381374" cy="239566"/>
          </a:xfrm>
          <a:prstGeom prst="rightArrow">
            <a:avLst/>
          </a:prstGeom>
          <a:solidFill>
            <a:srgbClr val="151E44"/>
          </a:solidFill>
          <a:ln>
            <a:solidFill>
              <a:srgbClr val="151E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7B6453DA-9712-004D-D9CE-4FC40F6B1F9A}"/>
              </a:ext>
            </a:extLst>
          </p:cNvPr>
          <p:cNvSpPr/>
          <p:nvPr/>
        </p:nvSpPr>
        <p:spPr>
          <a:xfrm>
            <a:off x="4799549" y="3309217"/>
            <a:ext cx="381374" cy="239566"/>
          </a:xfrm>
          <a:prstGeom prst="rightArrow">
            <a:avLst/>
          </a:prstGeom>
          <a:solidFill>
            <a:srgbClr val="151E44"/>
          </a:solidFill>
          <a:ln>
            <a:solidFill>
              <a:srgbClr val="151E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C5F4075-BD9F-5D21-B9EC-4DDD4C7657A8}"/>
              </a:ext>
            </a:extLst>
          </p:cNvPr>
          <p:cNvSpPr/>
          <p:nvPr/>
        </p:nvSpPr>
        <p:spPr>
          <a:xfrm>
            <a:off x="6991032" y="3309217"/>
            <a:ext cx="381374" cy="239566"/>
          </a:xfrm>
          <a:prstGeom prst="rightArrow">
            <a:avLst/>
          </a:prstGeom>
          <a:solidFill>
            <a:srgbClr val="151E44"/>
          </a:solidFill>
          <a:ln>
            <a:solidFill>
              <a:srgbClr val="151E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82E1A4D-91C5-A3DF-235C-4F70B9C4FC0F}"/>
              </a:ext>
            </a:extLst>
          </p:cNvPr>
          <p:cNvSpPr/>
          <p:nvPr/>
        </p:nvSpPr>
        <p:spPr>
          <a:xfrm>
            <a:off x="9182515" y="3309217"/>
            <a:ext cx="381374" cy="239566"/>
          </a:xfrm>
          <a:prstGeom prst="rightArrow">
            <a:avLst/>
          </a:prstGeom>
          <a:solidFill>
            <a:srgbClr val="151E44"/>
          </a:solidFill>
          <a:ln>
            <a:solidFill>
              <a:srgbClr val="151E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9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ACF60B-1E09-D772-E1A7-C9639FC44656}"/>
              </a:ext>
            </a:extLst>
          </p:cNvPr>
          <p:cNvSpPr/>
          <p:nvPr/>
        </p:nvSpPr>
        <p:spPr>
          <a:xfrm>
            <a:off x="782986" y="-89029"/>
            <a:ext cx="2355784" cy="7177780"/>
          </a:xfrm>
          <a:prstGeom prst="rect">
            <a:avLst/>
          </a:prstGeom>
          <a:solidFill>
            <a:srgbClr val="F4F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8C50D3-15B4-3D8A-B022-66F48F6763E3}"/>
              </a:ext>
            </a:extLst>
          </p:cNvPr>
          <p:cNvCxnSpPr>
            <a:cxnSpLocks/>
          </p:cNvCxnSpPr>
          <p:nvPr/>
        </p:nvCxnSpPr>
        <p:spPr>
          <a:xfrm>
            <a:off x="5131534" y="3878847"/>
            <a:ext cx="5914765" cy="0"/>
          </a:xfrm>
          <a:prstGeom prst="line">
            <a:avLst/>
          </a:prstGeom>
          <a:ln w="38100">
            <a:solidFill>
              <a:srgbClr val="A8C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4">
            <a:extLst>
              <a:ext uri="{FF2B5EF4-FFF2-40B4-BE49-F238E27FC236}">
                <a16:creationId xmlns:a16="http://schemas.microsoft.com/office/drawing/2014/main" id="{1D95A1E2-C445-80E7-2909-89520FCD42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98946" y="1923002"/>
            <a:ext cx="7597063" cy="1836217"/>
          </a:xfrm>
          <a:prstGeom prst="rect">
            <a:avLst/>
          </a:prstGeom>
        </p:spPr>
        <p:txBody>
          <a:bodyPr vert="horz" wrap="square" lIns="0" tIns="14551" rIns="0" bIns="0" rtlCol="0" anchor="b">
            <a:spAutoFit/>
          </a:bodyPr>
          <a:lstStyle/>
          <a:p>
            <a:pPr marL="12652" algn="ctr">
              <a:spcBef>
                <a:spcPts val="1151"/>
              </a:spcBef>
              <a:tabLst>
                <a:tab pos="466868" algn="l"/>
              </a:tabLst>
            </a:pPr>
            <a:r>
              <a:rPr lang="en-US" sz="6576" spc="-9"/>
              <a:t>Application Sections</a:t>
            </a:r>
            <a:endParaRPr lang="en-US" sz="5380" spc="-9">
              <a:solidFill>
                <a:srgbClr val="231F20"/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9C7F36-597D-0568-FB19-EC782DF780D8}"/>
              </a:ext>
            </a:extLst>
          </p:cNvPr>
          <p:cNvSpPr/>
          <p:nvPr/>
        </p:nvSpPr>
        <p:spPr>
          <a:xfrm>
            <a:off x="904612" y="-89029"/>
            <a:ext cx="2355784" cy="7177780"/>
          </a:xfrm>
          <a:prstGeom prst="rect">
            <a:avLst/>
          </a:prstGeom>
          <a:solidFill>
            <a:srgbClr val="FFB3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60C286-7F58-A00F-D1AC-11CA04B215A0}"/>
              </a:ext>
            </a:extLst>
          </p:cNvPr>
          <p:cNvSpPr/>
          <p:nvPr/>
        </p:nvSpPr>
        <p:spPr>
          <a:xfrm>
            <a:off x="951377" y="-89029"/>
            <a:ext cx="2355784" cy="7177780"/>
          </a:xfrm>
          <a:prstGeom prst="rect">
            <a:avLst/>
          </a:prstGeom>
          <a:solidFill>
            <a:srgbClr val="151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B1302B-05AD-85CF-8DF4-676DBF36A557}"/>
              </a:ext>
            </a:extLst>
          </p:cNvPr>
          <p:cNvSpPr/>
          <p:nvPr/>
        </p:nvSpPr>
        <p:spPr>
          <a:xfrm>
            <a:off x="994467" y="-55213"/>
            <a:ext cx="2355784" cy="7177780"/>
          </a:xfrm>
          <a:prstGeom prst="rect">
            <a:avLst/>
          </a:prstGeom>
          <a:solidFill>
            <a:srgbClr val="A8C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964"/>
            <a:endParaRPr lang="en-US" sz="1793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91E4C-F894-84BF-9426-D98283FD2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92" y="1159259"/>
            <a:ext cx="3644333" cy="42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8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24F4-D188-EB41-4532-EBD824AB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sz="4100"/>
              <a:t>Section 1: Synthesis of Key Shifts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FB8BA89-F79A-1562-3B7A-BBB99EFC42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70904"/>
              </p:ext>
            </p:extLst>
          </p:nvPr>
        </p:nvGraphicFramePr>
        <p:xfrm>
          <a:off x="2388636" y="1825625"/>
          <a:ext cx="89651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027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55BB-DA67-5A4C-6F4E-E668333D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6" y="365125"/>
            <a:ext cx="8965164" cy="1134905"/>
          </a:xfrm>
        </p:spPr>
        <p:txBody>
          <a:bodyPr anchor="ctr">
            <a:normAutofit/>
          </a:bodyPr>
          <a:lstStyle/>
          <a:p>
            <a:r>
              <a:rPr lang="en-US" sz="2400"/>
              <a:t>Section 2: Description of Stakeholder Engagement and Changes to Growth &amp; Improvement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64F379-93BD-B57B-21DA-5A1FE4A95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283373"/>
              </p:ext>
            </p:extLst>
          </p:nvPr>
        </p:nvGraphicFramePr>
        <p:xfrm>
          <a:off x="2388636" y="1825625"/>
          <a:ext cx="896516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5609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LU Brand Colors">
      <a:dk1>
        <a:srgbClr val="000000"/>
      </a:dk1>
      <a:lt1>
        <a:sysClr val="window" lastClr="FFFFFF"/>
      </a:lt1>
      <a:dk2>
        <a:srgbClr val="A8C398"/>
      </a:dk2>
      <a:lt2>
        <a:srgbClr val="F4F3F2"/>
      </a:lt2>
      <a:accent1>
        <a:srgbClr val="016239"/>
      </a:accent1>
      <a:accent2>
        <a:srgbClr val="151E44"/>
      </a:accent2>
      <a:accent3>
        <a:srgbClr val="A5A5A5"/>
      </a:accent3>
      <a:accent4>
        <a:srgbClr val="FFB30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PLU Cuson 2">
      <a:majorFont>
        <a:latin typeface="Montserra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4_APLU-SlideMaster" id="{CCEF5090-9025-4929-9AC2-D33D913BB4DA}" vid="{0A3AD7E6-2895-4A02-A947-899C0EE34E4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iversity_Widescreen_Template_Horiz_July2020.potx" id="{3459171C-7422-D447-8EC6-0D4BD2EA01CB}" vid="{0E0B95AE-4A22-BB4E-AFBE-94B43768EE5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11FD9389A471489054F56EFBA6B991" ma:contentTypeVersion="21" ma:contentTypeDescription="Create a new document." ma:contentTypeScope="" ma:versionID="111a5a8079c27b562876ef9936d2bd83">
  <xsd:schema xmlns:xsd="http://www.w3.org/2001/XMLSchema" xmlns:xs="http://www.w3.org/2001/XMLSchema" xmlns:p="http://schemas.microsoft.com/office/2006/metadata/properties" xmlns:ns1="http://schemas.microsoft.com/sharepoint/v3" xmlns:ns2="c3e9257f-e204-489e-89c4-5d4b4a69fe4c" xmlns:ns3="0a262647-affb-483b-9f49-d9e00c3c6f87" targetNamespace="http://schemas.microsoft.com/office/2006/metadata/properties" ma:root="true" ma:fieldsID="70e5363b2c67d580196e9b1a8fcd65dc" ns1:_="" ns2:_="" ns3:_="">
    <xsd:import namespace="http://schemas.microsoft.com/sharepoint/v3"/>
    <xsd:import namespace="c3e9257f-e204-489e-89c4-5d4b4a69fe4c"/>
    <xsd:import namespace="0a262647-affb-483b-9f49-d9e00c3c6f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e9257f-e204-489e-89c4-5d4b4a69fe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71ef529-a469-40d0-a5e7-7e1ebeca19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62647-affb-483b-9f49-d9e00c3c6f8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9f0098-0e85-4e0d-b5a4-f6f1d942bdf6}" ma:internalName="TaxCatchAll" ma:showField="CatchAllData" ma:web="0a262647-affb-483b-9f49-d9e00c3c6f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262647-affb-483b-9f49-d9e00c3c6f87" xsi:nil="true"/>
    <lcf76f155ced4ddcb4097134ff3c332f xmlns="c3e9257f-e204-489e-89c4-5d4b4a69fe4c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425DED9-EBF2-4822-8B94-BCE29E3533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C67C20-9BC9-42FE-B85E-7CE5E7FE62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3e9257f-e204-489e-89c4-5d4b4a69fe4c"/>
    <ds:schemaRef ds:uri="0a262647-affb-483b-9f49-d9e00c3c6f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F29280-5AAD-4D82-B457-4E78EF1696E8}">
  <ds:schemaRefs>
    <ds:schemaRef ds:uri="http://schemas.microsoft.com/office/2006/metadata/properties"/>
    <ds:schemaRef ds:uri="http://schemas.microsoft.com/office/infopath/2007/PartnerControls"/>
    <ds:schemaRef ds:uri="0a262647-affb-483b-9f49-d9e00c3c6f87"/>
    <ds:schemaRef ds:uri="c3e9257f-e204-489e-89c4-5d4b4a69fe4c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90b813d2-ef13-4d10-8c36-1652952b91fe}" enabled="1" method="Standard" siteId="{4468aee6-4042-4924-985a-987a2bb14e2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02-29-2024_IEP-Q1-Webinar_SSTI-Jason-Rittenberg</Template>
  <TotalTime>15</TotalTime>
  <Words>1371</Words>
  <Application>Microsoft Office PowerPoint</Application>
  <PresentationFormat>Widescreen</PresentationFormat>
  <Paragraphs>166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Avenir</vt:lpstr>
      <vt:lpstr>Calibri</vt:lpstr>
      <vt:lpstr>Century Gothic</vt:lpstr>
      <vt:lpstr>Franklin Gothic Book</vt:lpstr>
      <vt:lpstr>Georgia</vt:lpstr>
      <vt:lpstr>Lucida Sans</vt:lpstr>
      <vt:lpstr>Montserrat SemiBold</vt:lpstr>
      <vt:lpstr>Open Sans</vt:lpstr>
      <vt:lpstr>Office Theme</vt:lpstr>
      <vt:lpstr>1_Office Theme</vt:lpstr>
      <vt:lpstr>5-Year Renewal Webinar</vt:lpstr>
      <vt:lpstr>Agenda</vt:lpstr>
      <vt:lpstr>Announcements</vt:lpstr>
      <vt:lpstr>5-Year Renewal Purpose</vt:lpstr>
      <vt:lpstr>5-Year Renewal Requirements Overview</vt:lpstr>
      <vt:lpstr>5-Year Renewal w/ new G&amp;I Plan (2024)</vt:lpstr>
      <vt:lpstr>Application Sections</vt:lpstr>
      <vt:lpstr>Section 1: Synthesis of Key Shifts </vt:lpstr>
      <vt:lpstr>Section 2: Description of Stakeholder Engagement and Changes to Growth &amp; Improvement Plan</vt:lpstr>
      <vt:lpstr>Section 3: Participation in IEP Program</vt:lpstr>
      <vt:lpstr>Section 4: Overall Assessment of 5 Years as IEP University</vt:lpstr>
      <vt:lpstr>Section 5: Growth &amp; Improvement Plan (if at 10-year mark)</vt:lpstr>
      <vt:lpstr>Application Review Process</vt:lpstr>
      <vt:lpstr>Application Review Process</vt:lpstr>
      <vt:lpstr>Post-Review Process</vt:lpstr>
      <vt:lpstr>5-Year Renewal Application Scenarios</vt:lpstr>
      <vt:lpstr>2024 IEP 5-Year Renewal Application Deadline</vt:lpstr>
      <vt:lpstr>GivePulse Software Tutorial</vt:lpstr>
      <vt:lpstr>GivePulse, IEP Software</vt:lpstr>
      <vt:lpstr>Featured Speaker</vt:lpstr>
      <vt:lpstr>Innovation and Economic Prosperity Designation</vt:lpstr>
      <vt:lpstr>Getting started</vt:lpstr>
      <vt:lpstr>Engaging Stakeholders</vt:lpstr>
      <vt:lpstr>Maximizing the value of stakeholder engagement</vt:lpstr>
      <vt:lpstr>Stakeholder Engagement Example</vt:lpstr>
      <vt:lpstr>Proposed changes to Growth and Improvement Plan</vt:lpstr>
      <vt:lpstr>Next 5-Year Renewal &amp; New G&amp;I Plan Creation</vt:lpstr>
      <vt:lpstr>Other Tips</vt:lpstr>
      <vt:lpstr>Questions?</vt:lpstr>
      <vt:lpstr>Additional Resources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Title</dc:title>
  <dc:creator>Muniz, Alvaro</dc:creator>
  <cp:lastModifiedBy>Henslee, Caydan</cp:lastModifiedBy>
  <cp:revision>1</cp:revision>
  <dcterms:created xsi:type="dcterms:W3CDTF">2024-02-26T22:09:30Z</dcterms:created>
  <dcterms:modified xsi:type="dcterms:W3CDTF">2026-02-20T16:06:02Z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0x010100D511FD9389A471489054F56EFBA6B991</vt:lpwstr>
  </property>
  <property fmtid="{D5CDD505-2E9C-101B-9397-08002B2CF9AE}" pid="3" name="MediaServiceImageTags">
    <vt:lpwstr/>
  </property>
</Properties>
</file>