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76" r:id="rId6"/>
    <p:sldId id="289" r:id="rId7"/>
    <p:sldId id="332" r:id="rId8"/>
    <p:sldId id="333" r:id="rId9"/>
    <p:sldId id="290" r:id="rId10"/>
    <p:sldId id="337" r:id="rId11"/>
    <p:sldId id="338" r:id="rId12"/>
    <p:sldId id="340" r:id="rId13"/>
    <p:sldId id="33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239"/>
    <a:srgbClr val="A8C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9264D-1E85-0A4C-A51A-EE52A5128F5B}" v="107" dt="2020-06-25T17:44:01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0"/>
    <p:restoredTop sz="93284"/>
  </p:normalViewPr>
  <p:slideViewPr>
    <p:cSldViewPr snapToGrid="0" snapToObjects="1">
      <p:cViewPr varScale="1">
        <p:scale>
          <a:sx n="82" d="100"/>
          <a:sy n="82" d="100"/>
        </p:scale>
        <p:origin x="89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, Bethany" userId="626dbf2d-8d45-4402-bd1f-3fc8ee94927c" providerId="ADAL" clId="{6349264D-1E85-0A4C-A51A-EE52A5128F5B}"/>
    <pc:docChg chg="undo custSel addSld delSld modSld sldOrd delMainMaster">
      <pc:chgData name="Johns, Bethany" userId="626dbf2d-8d45-4402-bd1f-3fc8ee94927c" providerId="ADAL" clId="{6349264D-1E85-0A4C-A51A-EE52A5128F5B}" dt="2020-06-25T17:44:01.310" v="303" actId="20577"/>
      <pc:docMkLst>
        <pc:docMk/>
      </pc:docMkLst>
      <pc:sldChg chg="del">
        <pc:chgData name="Johns, Bethany" userId="626dbf2d-8d45-4402-bd1f-3fc8ee94927c" providerId="ADAL" clId="{6349264D-1E85-0A4C-A51A-EE52A5128F5B}" dt="2020-06-23T02:22:42.465" v="27" actId="2696"/>
        <pc:sldMkLst>
          <pc:docMk/>
          <pc:sldMk cId="2271147920" sldId="257"/>
        </pc:sldMkLst>
      </pc:sldChg>
      <pc:sldChg chg="del ord">
        <pc:chgData name="Johns, Bethany" userId="626dbf2d-8d45-4402-bd1f-3fc8ee94927c" providerId="ADAL" clId="{6349264D-1E85-0A4C-A51A-EE52A5128F5B}" dt="2020-06-23T03:13:05.220" v="279" actId="2696"/>
        <pc:sldMkLst>
          <pc:docMk/>
          <pc:sldMk cId="3907387736" sldId="258"/>
        </pc:sldMkLst>
      </pc:sldChg>
      <pc:sldChg chg="del">
        <pc:chgData name="Johns, Bethany" userId="626dbf2d-8d45-4402-bd1f-3fc8ee94927c" providerId="ADAL" clId="{6349264D-1E85-0A4C-A51A-EE52A5128F5B}" dt="2020-06-23T02:22:20.764" v="20" actId="2696"/>
        <pc:sldMkLst>
          <pc:docMk/>
          <pc:sldMk cId="3383425019" sldId="284"/>
        </pc:sldMkLst>
      </pc:sldChg>
      <pc:sldChg chg="modSp">
        <pc:chgData name="Johns, Bethany" userId="626dbf2d-8d45-4402-bd1f-3fc8ee94927c" providerId="ADAL" clId="{6349264D-1E85-0A4C-A51A-EE52A5128F5B}" dt="2020-06-23T02:22:08.372" v="19" actId="255"/>
        <pc:sldMkLst>
          <pc:docMk/>
          <pc:sldMk cId="3774603522" sldId="289"/>
        </pc:sldMkLst>
        <pc:spChg chg="mod">
          <ac:chgData name="Johns, Bethany" userId="626dbf2d-8d45-4402-bd1f-3fc8ee94927c" providerId="ADAL" clId="{6349264D-1E85-0A4C-A51A-EE52A5128F5B}" dt="2020-06-23T02:21:32.893" v="15" actId="20577"/>
          <ac:spMkLst>
            <pc:docMk/>
            <pc:sldMk cId="3774603522" sldId="289"/>
            <ac:spMk id="8" creationId="{00000000-0000-0000-0000-000000000000}"/>
          </ac:spMkLst>
        </pc:spChg>
        <pc:spChg chg="mod">
          <ac:chgData name="Johns, Bethany" userId="626dbf2d-8d45-4402-bd1f-3fc8ee94927c" providerId="ADAL" clId="{6349264D-1E85-0A4C-A51A-EE52A5128F5B}" dt="2020-06-23T02:22:08.372" v="19" actId="255"/>
          <ac:spMkLst>
            <pc:docMk/>
            <pc:sldMk cId="3774603522" sldId="289"/>
            <ac:spMk id="9" creationId="{00000000-0000-0000-0000-000000000000}"/>
          </ac:spMkLst>
        </pc:spChg>
      </pc:sldChg>
      <pc:sldChg chg="del">
        <pc:chgData name="Johns, Bethany" userId="626dbf2d-8d45-4402-bd1f-3fc8ee94927c" providerId="ADAL" clId="{6349264D-1E85-0A4C-A51A-EE52A5128F5B}" dt="2020-06-23T02:22:37.911" v="25" actId="2696"/>
        <pc:sldMkLst>
          <pc:docMk/>
          <pc:sldMk cId="1173100147" sldId="291"/>
        </pc:sldMkLst>
      </pc:sldChg>
      <pc:sldChg chg="ord">
        <pc:chgData name="Johns, Bethany" userId="626dbf2d-8d45-4402-bd1f-3fc8ee94927c" providerId="ADAL" clId="{6349264D-1E85-0A4C-A51A-EE52A5128F5B}" dt="2020-06-23T02:22:31.439" v="23" actId="20578"/>
        <pc:sldMkLst>
          <pc:docMk/>
          <pc:sldMk cId="4104473607" sldId="332"/>
        </pc:sldMkLst>
      </pc:sldChg>
      <pc:sldChg chg="ord">
        <pc:chgData name="Johns, Bethany" userId="626dbf2d-8d45-4402-bd1f-3fc8ee94927c" providerId="ADAL" clId="{6349264D-1E85-0A4C-A51A-EE52A5128F5B}" dt="2020-06-23T02:22:36.300" v="24" actId="20578"/>
        <pc:sldMkLst>
          <pc:docMk/>
          <pc:sldMk cId="686816989" sldId="333"/>
        </pc:sldMkLst>
      </pc:sldChg>
      <pc:sldChg chg="modSp">
        <pc:chgData name="Johns, Bethany" userId="626dbf2d-8d45-4402-bd1f-3fc8ee94927c" providerId="ADAL" clId="{6349264D-1E85-0A4C-A51A-EE52A5128F5B}" dt="2020-06-25T17:38:45.890" v="295" actId="20577"/>
        <pc:sldMkLst>
          <pc:docMk/>
          <pc:sldMk cId="852709954" sldId="337"/>
        </pc:sldMkLst>
        <pc:spChg chg="mod">
          <ac:chgData name="Johns, Bethany" userId="626dbf2d-8d45-4402-bd1f-3fc8ee94927c" providerId="ADAL" clId="{6349264D-1E85-0A4C-A51A-EE52A5128F5B}" dt="2020-06-25T17:38:45.890" v="295" actId="20577"/>
          <ac:spMkLst>
            <pc:docMk/>
            <pc:sldMk cId="852709954" sldId="337"/>
            <ac:spMk id="8" creationId="{00000000-0000-0000-0000-000000000000}"/>
          </ac:spMkLst>
        </pc:spChg>
      </pc:sldChg>
      <pc:sldChg chg="addSp delSp modSp add">
        <pc:chgData name="Johns, Bethany" userId="626dbf2d-8d45-4402-bd1f-3fc8ee94927c" providerId="ADAL" clId="{6349264D-1E85-0A4C-A51A-EE52A5128F5B}" dt="2020-06-25T17:44:01.310" v="303" actId="20577"/>
        <pc:sldMkLst>
          <pc:docMk/>
          <pc:sldMk cId="2163063786" sldId="338"/>
        </pc:sldMkLst>
        <pc:spChg chg="mod">
          <ac:chgData name="Johns, Bethany" userId="626dbf2d-8d45-4402-bd1f-3fc8ee94927c" providerId="ADAL" clId="{6349264D-1E85-0A4C-A51A-EE52A5128F5B}" dt="2020-06-25T17:44:01.310" v="303" actId="20577"/>
          <ac:spMkLst>
            <pc:docMk/>
            <pc:sldMk cId="2163063786" sldId="338"/>
            <ac:spMk id="8" creationId="{00000000-0000-0000-0000-000000000000}"/>
          </ac:spMkLst>
        </pc:spChg>
        <pc:spChg chg="mod">
          <ac:chgData name="Johns, Bethany" userId="626dbf2d-8d45-4402-bd1f-3fc8ee94927c" providerId="ADAL" clId="{6349264D-1E85-0A4C-A51A-EE52A5128F5B}" dt="2020-06-23T03:09:16.473" v="278" actId="255"/>
          <ac:spMkLst>
            <pc:docMk/>
            <pc:sldMk cId="2163063786" sldId="338"/>
            <ac:spMk id="9" creationId="{00000000-0000-0000-0000-000000000000}"/>
          </ac:spMkLst>
        </pc:spChg>
        <pc:graphicFrameChg chg="add del mod">
          <ac:chgData name="Johns, Bethany" userId="626dbf2d-8d45-4402-bd1f-3fc8ee94927c" providerId="ADAL" clId="{6349264D-1E85-0A4C-A51A-EE52A5128F5B}" dt="2020-06-23T03:07:57.783" v="204"/>
          <ac:graphicFrameMkLst>
            <pc:docMk/>
            <pc:sldMk cId="2163063786" sldId="338"/>
            <ac:graphicFrameMk id="2" creationId="{A30BB4CF-D67D-834F-B215-A9FD9C5AB93E}"/>
          </ac:graphicFrameMkLst>
        </pc:graphicFrameChg>
      </pc:sldChg>
      <pc:sldChg chg="modSp add ord">
        <pc:chgData name="Johns, Bethany" userId="626dbf2d-8d45-4402-bd1f-3fc8ee94927c" providerId="ADAL" clId="{6349264D-1E85-0A4C-A51A-EE52A5128F5B}" dt="2020-06-25T17:39:44.121" v="301" actId="20577"/>
        <pc:sldMkLst>
          <pc:docMk/>
          <pc:sldMk cId="2990910402" sldId="339"/>
        </pc:sldMkLst>
        <pc:spChg chg="mod">
          <ac:chgData name="Johns, Bethany" userId="626dbf2d-8d45-4402-bd1f-3fc8ee94927c" providerId="ADAL" clId="{6349264D-1E85-0A4C-A51A-EE52A5128F5B}" dt="2020-06-25T17:39:44.121" v="301" actId="20577"/>
          <ac:spMkLst>
            <pc:docMk/>
            <pc:sldMk cId="2990910402" sldId="339"/>
            <ac:spMk id="8" creationId="{00000000-0000-0000-0000-000000000000}"/>
          </ac:spMkLst>
        </pc:spChg>
      </pc:sldChg>
      <pc:sldChg chg="add ord">
        <pc:chgData name="Johns, Bethany" userId="626dbf2d-8d45-4402-bd1f-3fc8ee94927c" providerId="ADAL" clId="{6349264D-1E85-0A4C-A51A-EE52A5128F5B}" dt="2020-06-25T17:39:30.515" v="299" actId="20578"/>
        <pc:sldMkLst>
          <pc:docMk/>
          <pc:sldMk cId="3948768960" sldId="340"/>
        </pc:sldMkLst>
      </pc:sldChg>
      <pc:sldChg chg="del">
        <pc:chgData name="Johns, Bethany" userId="626dbf2d-8d45-4402-bd1f-3fc8ee94927c" providerId="ADAL" clId="{6349264D-1E85-0A4C-A51A-EE52A5128F5B}" dt="2020-06-23T02:22:42.560" v="57" actId="2696"/>
        <pc:sldMkLst>
          <pc:docMk/>
          <pc:sldMk cId="296745509" sldId="341"/>
        </pc:sldMkLst>
      </pc:sldChg>
      <pc:sldChg chg="del">
        <pc:chgData name="Johns, Bethany" userId="626dbf2d-8d45-4402-bd1f-3fc8ee94927c" providerId="ADAL" clId="{6349264D-1E85-0A4C-A51A-EE52A5128F5B}" dt="2020-06-23T02:22:42.480" v="32" actId="2696"/>
        <pc:sldMkLst>
          <pc:docMk/>
          <pc:sldMk cId="1537385055" sldId="343"/>
        </pc:sldMkLst>
      </pc:sldChg>
      <pc:sldChg chg="del">
        <pc:chgData name="Johns, Bethany" userId="626dbf2d-8d45-4402-bd1f-3fc8ee94927c" providerId="ADAL" clId="{6349264D-1E85-0A4C-A51A-EE52A5128F5B}" dt="2020-06-23T02:22:42.501" v="35" actId="2696"/>
        <pc:sldMkLst>
          <pc:docMk/>
          <pc:sldMk cId="170032756" sldId="435"/>
        </pc:sldMkLst>
      </pc:sldChg>
      <pc:sldChg chg="del">
        <pc:chgData name="Johns, Bethany" userId="626dbf2d-8d45-4402-bd1f-3fc8ee94927c" providerId="ADAL" clId="{6349264D-1E85-0A4C-A51A-EE52A5128F5B}" dt="2020-06-23T02:22:42.506" v="37" actId="2696"/>
        <pc:sldMkLst>
          <pc:docMk/>
          <pc:sldMk cId="2742182523" sldId="436"/>
        </pc:sldMkLst>
      </pc:sldChg>
      <pc:sldChg chg="del">
        <pc:chgData name="Johns, Bethany" userId="626dbf2d-8d45-4402-bd1f-3fc8ee94927c" providerId="ADAL" clId="{6349264D-1E85-0A4C-A51A-EE52A5128F5B}" dt="2020-06-23T02:22:48.590" v="81" actId="2696"/>
        <pc:sldMkLst>
          <pc:docMk/>
          <pc:sldMk cId="3981515418" sldId="694"/>
        </pc:sldMkLst>
      </pc:sldChg>
      <pc:sldChg chg="del">
        <pc:chgData name="Johns, Bethany" userId="626dbf2d-8d45-4402-bd1f-3fc8ee94927c" providerId="ADAL" clId="{6349264D-1E85-0A4C-A51A-EE52A5128F5B}" dt="2020-06-23T02:22:46.877" v="80" actId="2696"/>
        <pc:sldMkLst>
          <pc:docMk/>
          <pc:sldMk cId="3185920320" sldId="695"/>
        </pc:sldMkLst>
      </pc:sldChg>
      <pc:sldChg chg="del">
        <pc:chgData name="Johns, Bethany" userId="626dbf2d-8d45-4402-bd1f-3fc8ee94927c" providerId="ADAL" clId="{6349264D-1E85-0A4C-A51A-EE52A5128F5B}" dt="2020-06-23T02:22:42.458" v="26" actId="2696"/>
        <pc:sldMkLst>
          <pc:docMk/>
          <pc:sldMk cId="3185042492" sldId="701"/>
        </pc:sldMkLst>
      </pc:sldChg>
      <pc:sldChg chg="del">
        <pc:chgData name="Johns, Bethany" userId="626dbf2d-8d45-4402-bd1f-3fc8ee94927c" providerId="ADAL" clId="{6349264D-1E85-0A4C-A51A-EE52A5128F5B}" dt="2020-06-23T02:22:42.477" v="31" actId="2696"/>
        <pc:sldMkLst>
          <pc:docMk/>
          <pc:sldMk cId="1138874467" sldId="702"/>
        </pc:sldMkLst>
      </pc:sldChg>
      <pc:sldChg chg="del">
        <pc:chgData name="Johns, Bethany" userId="626dbf2d-8d45-4402-bd1f-3fc8ee94927c" providerId="ADAL" clId="{6349264D-1E85-0A4C-A51A-EE52A5128F5B}" dt="2020-06-23T02:22:42.519" v="40" actId="2696"/>
        <pc:sldMkLst>
          <pc:docMk/>
          <pc:sldMk cId="294686373" sldId="703"/>
        </pc:sldMkLst>
      </pc:sldChg>
      <pc:sldChg chg="del">
        <pc:chgData name="Johns, Bethany" userId="626dbf2d-8d45-4402-bd1f-3fc8ee94927c" providerId="ADAL" clId="{6349264D-1E85-0A4C-A51A-EE52A5128F5B}" dt="2020-06-23T02:22:42.556" v="55" actId="2696"/>
        <pc:sldMkLst>
          <pc:docMk/>
          <pc:sldMk cId="2177399374" sldId="704"/>
        </pc:sldMkLst>
      </pc:sldChg>
      <pc:sldChg chg="del">
        <pc:chgData name="Johns, Bethany" userId="626dbf2d-8d45-4402-bd1f-3fc8ee94927c" providerId="ADAL" clId="{6349264D-1E85-0A4C-A51A-EE52A5128F5B}" dt="2020-06-23T02:22:42.591" v="69" actId="2696"/>
        <pc:sldMkLst>
          <pc:docMk/>
          <pc:sldMk cId="2696493869" sldId="705"/>
        </pc:sldMkLst>
      </pc:sldChg>
      <pc:sldChg chg="del">
        <pc:chgData name="Johns, Bethany" userId="626dbf2d-8d45-4402-bd1f-3fc8ee94927c" providerId="ADAL" clId="{6349264D-1E85-0A4C-A51A-EE52A5128F5B}" dt="2020-06-23T02:22:42.471" v="29" actId="2696"/>
        <pc:sldMkLst>
          <pc:docMk/>
          <pc:sldMk cId="291747846" sldId="706"/>
        </pc:sldMkLst>
      </pc:sldChg>
      <pc:sldChg chg="del">
        <pc:chgData name="Johns, Bethany" userId="626dbf2d-8d45-4402-bd1f-3fc8ee94927c" providerId="ADAL" clId="{6349264D-1E85-0A4C-A51A-EE52A5128F5B}" dt="2020-06-23T02:22:42.552" v="53" actId="2696"/>
        <pc:sldMkLst>
          <pc:docMk/>
          <pc:sldMk cId="3586300305" sldId="707"/>
        </pc:sldMkLst>
      </pc:sldChg>
      <pc:sldMasterChg chg="del delSldLayout">
        <pc:chgData name="Johns, Bethany" userId="626dbf2d-8d45-4402-bd1f-3fc8ee94927c" providerId="ADAL" clId="{6349264D-1E85-0A4C-A51A-EE52A5128F5B}" dt="2020-06-23T02:22:42.498" v="34" actId="2696"/>
        <pc:sldMasterMkLst>
          <pc:docMk/>
          <pc:sldMasterMk cId="3880322196" sldId="2147483672"/>
        </pc:sldMasterMkLst>
        <pc:sldLayoutChg chg="del">
          <pc:chgData name="Johns, Bethany" userId="626dbf2d-8d45-4402-bd1f-3fc8ee94927c" providerId="ADAL" clId="{6349264D-1E85-0A4C-A51A-EE52A5128F5B}" dt="2020-06-23T02:22:42.481" v="33" actId="2696"/>
          <pc:sldLayoutMkLst>
            <pc:docMk/>
            <pc:sldMasterMk cId="3880322196" sldId="2147483672"/>
            <pc:sldLayoutMk cId="2892722631" sldId="2147483673"/>
          </pc:sldLayoutMkLst>
        </pc:sldLayoutChg>
      </pc:sldMasterChg>
      <pc:sldMasterChg chg="del delSldLayout">
        <pc:chgData name="Johns, Bethany" userId="626dbf2d-8d45-4402-bd1f-3fc8ee94927c" providerId="ADAL" clId="{6349264D-1E85-0A4C-A51A-EE52A5128F5B}" dt="2020-06-23T02:22:42.516" v="39" actId="2696"/>
        <pc:sldMasterMkLst>
          <pc:docMk/>
          <pc:sldMasterMk cId="2533952326" sldId="2147483674"/>
        </pc:sldMasterMkLst>
        <pc:sldLayoutChg chg="del">
          <pc:chgData name="Johns, Bethany" userId="626dbf2d-8d45-4402-bd1f-3fc8ee94927c" providerId="ADAL" clId="{6349264D-1E85-0A4C-A51A-EE52A5128F5B}" dt="2020-06-23T02:22:42.503" v="36" actId="2696"/>
          <pc:sldLayoutMkLst>
            <pc:docMk/>
            <pc:sldMasterMk cId="2533952326" sldId="2147483674"/>
            <pc:sldLayoutMk cId="3088300980" sldId="2147483675"/>
          </pc:sldLayoutMkLst>
        </pc:sldLayoutChg>
        <pc:sldLayoutChg chg="del">
          <pc:chgData name="Johns, Bethany" userId="626dbf2d-8d45-4402-bd1f-3fc8ee94927c" providerId="ADAL" clId="{6349264D-1E85-0A4C-A51A-EE52A5128F5B}" dt="2020-06-23T02:22:42.508" v="38" actId="2696"/>
          <pc:sldLayoutMkLst>
            <pc:docMk/>
            <pc:sldMasterMk cId="2533952326" sldId="2147483674"/>
            <pc:sldLayoutMk cId="978971449" sldId="2147483676"/>
          </pc:sldLayoutMkLst>
        </pc:sldLayoutChg>
      </pc:sldMasterChg>
      <pc:sldMasterChg chg="del delSldLayout">
        <pc:chgData name="Johns, Bethany" userId="626dbf2d-8d45-4402-bd1f-3fc8ee94927c" providerId="ADAL" clId="{6349264D-1E85-0A4C-A51A-EE52A5128F5B}" dt="2020-06-23T02:22:42.606" v="79" actId="2696"/>
        <pc:sldMasterMkLst>
          <pc:docMk/>
          <pc:sldMasterMk cId="1118177489" sldId="2147483677"/>
        </pc:sldMasterMkLst>
        <pc:sldLayoutChg chg="del">
          <pc:chgData name="Johns, Bethany" userId="626dbf2d-8d45-4402-bd1f-3fc8ee94927c" providerId="ADAL" clId="{6349264D-1E85-0A4C-A51A-EE52A5128F5B}" dt="2020-06-23T02:22:42.467" v="28" actId="2696"/>
          <pc:sldLayoutMkLst>
            <pc:docMk/>
            <pc:sldMasterMk cId="1118177489" sldId="2147483677"/>
            <pc:sldLayoutMk cId="1356441883" sldId="2147483678"/>
          </pc:sldLayoutMkLst>
        </pc:sldLayoutChg>
        <pc:sldLayoutChg chg="del">
          <pc:chgData name="Johns, Bethany" userId="626dbf2d-8d45-4402-bd1f-3fc8ee94927c" providerId="ADAL" clId="{6349264D-1E85-0A4C-A51A-EE52A5128F5B}" dt="2020-06-23T02:22:42.592" v="70" actId="2696"/>
          <pc:sldLayoutMkLst>
            <pc:docMk/>
            <pc:sldMasterMk cId="1118177489" sldId="2147483677"/>
            <pc:sldLayoutMk cId="2639297858" sldId="2147483679"/>
          </pc:sldLayoutMkLst>
        </pc:sldLayoutChg>
        <pc:sldLayoutChg chg="del">
          <pc:chgData name="Johns, Bethany" userId="626dbf2d-8d45-4402-bd1f-3fc8ee94927c" providerId="ADAL" clId="{6349264D-1E85-0A4C-A51A-EE52A5128F5B}" dt="2020-06-23T02:22:42.594" v="71" actId="2696"/>
          <pc:sldLayoutMkLst>
            <pc:docMk/>
            <pc:sldMasterMk cId="1118177489" sldId="2147483677"/>
            <pc:sldLayoutMk cId="719165732" sldId="2147483681"/>
          </pc:sldLayoutMkLst>
        </pc:sldLayoutChg>
        <pc:sldLayoutChg chg="del">
          <pc:chgData name="Johns, Bethany" userId="626dbf2d-8d45-4402-bd1f-3fc8ee94927c" providerId="ADAL" clId="{6349264D-1E85-0A4C-A51A-EE52A5128F5B}" dt="2020-06-23T02:22:42.595" v="72" actId="2696"/>
          <pc:sldLayoutMkLst>
            <pc:docMk/>
            <pc:sldMasterMk cId="1118177489" sldId="2147483677"/>
            <pc:sldLayoutMk cId="464992780" sldId="2147483682"/>
          </pc:sldLayoutMkLst>
        </pc:sldLayoutChg>
        <pc:sldLayoutChg chg="del">
          <pc:chgData name="Johns, Bethany" userId="626dbf2d-8d45-4402-bd1f-3fc8ee94927c" providerId="ADAL" clId="{6349264D-1E85-0A4C-A51A-EE52A5128F5B}" dt="2020-06-23T02:22:42.597" v="73" actId="2696"/>
          <pc:sldLayoutMkLst>
            <pc:docMk/>
            <pc:sldMasterMk cId="1118177489" sldId="2147483677"/>
            <pc:sldLayoutMk cId="2176539507" sldId="2147483683"/>
          </pc:sldLayoutMkLst>
        </pc:sldLayoutChg>
        <pc:sldLayoutChg chg="del">
          <pc:chgData name="Johns, Bethany" userId="626dbf2d-8d45-4402-bd1f-3fc8ee94927c" providerId="ADAL" clId="{6349264D-1E85-0A4C-A51A-EE52A5128F5B}" dt="2020-06-23T02:22:42.598" v="74" actId="2696"/>
          <pc:sldLayoutMkLst>
            <pc:docMk/>
            <pc:sldMasterMk cId="1118177489" sldId="2147483677"/>
            <pc:sldLayoutMk cId="3248073747" sldId="2147483684"/>
          </pc:sldLayoutMkLst>
        </pc:sldLayoutChg>
        <pc:sldLayoutChg chg="del">
          <pc:chgData name="Johns, Bethany" userId="626dbf2d-8d45-4402-bd1f-3fc8ee94927c" providerId="ADAL" clId="{6349264D-1E85-0A4C-A51A-EE52A5128F5B}" dt="2020-06-23T02:22:42.599" v="75" actId="2696"/>
          <pc:sldLayoutMkLst>
            <pc:docMk/>
            <pc:sldMasterMk cId="1118177489" sldId="2147483677"/>
            <pc:sldLayoutMk cId="318070322" sldId="2147483685"/>
          </pc:sldLayoutMkLst>
        </pc:sldLayoutChg>
        <pc:sldLayoutChg chg="del">
          <pc:chgData name="Johns, Bethany" userId="626dbf2d-8d45-4402-bd1f-3fc8ee94927c" providerId="ADAL" clId="{6349264D-1E85-0A4C-A51A-EE52A5128F5B}" dt="2020-06-23T02:22:42.601" v="76" actId="2696"/>
          <pc:sldLayoutMkLst>
            <pc:docMk/>
            <pc:sldMasterMk cId="1118177489" sldId="2147483677"/>
            <pc:sldLayoutMk cId="1710032802" sldId="2147483686"/>
          </pc:sldLayoutMkLst>
        </pc:sldLayoutChg>
        <pc:sldLayoutChg chg="del">
          <pc:chgData name="Johns, Bethany" userId="626dbf2d-8d45-4402-bd1f-3fc8ee94927c" providerId="ADAL" clId="{6349264D-1E85-0A4C-A51A-EE52A5128F5B}" dt="2020-06-23T02:22:42.602" v="77" actId="2696"/>
          <pc:sldLayoutMkLst>
            <pc:docMk/>
            <pc:sldMasterMk cId="1118177489" sldId="2147483677"/>
            <pc:sldLayoutMk cId="2028454962" sldId="2147483687"/>
          </pc:sldLayoutMkLst>
        </pc:sldLayoutChg>
        <pc:sldLayoutChg chg="del">
          <pc:chgData name="Johns, Bethany" userId="626dbf2d-8d45-4402-bd1f-3fc8ee94927c" providerId="ADAL" clId="{6349264D-1E85-0A4C-A51A-EE52A5128F5B}" dt="2020-06-23T02:22:42.557" v="56" actId="2696"/>
          <pc:sldLayoutMkLst>
            <pc:docMk/>
            <pc:sldMasterMk cId="1118177489" sldId="2147483677"/>
            <pc:sldLayoutMk cId="2993229250" sldId="2147483688"/>
          </pc:sldLayoutMkLst>
        </pc:sldLayoutChg>
        <pc:sldLayoutChg chg="del">
          <pc:chgData name="Johns, Bethany" userId="626dbf2d-8d45-4402-bd1f-3fc8ee94927c" providerId="ADAL" clId="{6349264D-1E85-0A4C-A51A-EE52A5128F5B}" dt="2020-06-23T02:22:42.603" v="78" actId="2696"/>
          <pc:sldLayoutMkLst>
            <pc:docMk/>
            <pc:sldMasterMk cId="1118177489" sldId="2147483677"/>
            <pc:sldLayoutMk cId="3592606517" sldId="2147483725"/>
          </pc:sldLayoutMkLst>
        </pc:sldLayoutChg>
      </pc:sldMasterChg>
      <pc:sldMasterChg chg="del delSldLayout">
        <pc:chgData name="Johns, Bethany" userId="626dbf2d-8d45-4402-bd1f-3fc8ee94927c" providerId="ADAL" clId="{6349264D-1E85-0A4C-A51A-EE52A5128F5B}" dt="2020-06-23T03:13:05.271" v="291" actId="2696"/>
        <pc:sldMasterMkLst>
          <pc:docMk/>
          <pc:sldMasterMk cId="1045437046" sldId="2147483701"/>
        </pc:sldMasterMkLst>
        <pc:sldLayoutChg chg="del">
          <pc:chgData name="Johns, Bethany" userId="626dbf2d-8d45-4402-bd1f-3fc8ee94927c" providerId="ADAL" clId="{6349264D-1E85-0A4C-A51A-EE52A5128F5B}" dt="2020-06-23T03:13:05.224" v="280" actId="2696"/>
          <pc:sldLayoutMkLst>
            <pc:docMk/>
            <pc:sldMasterMk cId="1045437046" sldId="2147483701"/>
            <pc:sldLayoutMk cId="1922048294" sldId="2147483702"/>
          </pc:sldLayoutMkLst>
        </pc:sldLayoutChg>
        <pc:sldLayoutChg chg="del">
          <pc:chgData name="Johns, Bethany" userId="626dbf2d-8d45-4402-bd1f-3fc8ee94927c" providerId="ADAL" clId="{6349264D-1E85-0A4C-A51A-EE52A5128F5B}" dt="2020-06-23T03:13:05.229" v="281" actId="2696"/>
          <pc:sldLayoutMkLst>
            <pc:docMk/>
            <pc:sldMasterMk cId="1045437046" sldId="2147483701"/>
            <pc:sldLayoutMk cId="1039241229" sldId="2147483703"/>
          </pc:sldLayoutMkLst>
        </pc:sldLayoutChg>
        <pc:sldLayoutChg chg="del">
          <pc:chgData name="Johns, Bethany" userId="626dbf2d-8d45-4402-bd1f-3fc8ee94927c" providerId="ADAL" clId="{6349264D-1E85-0A4C-A51A-EE52A5128F5B}" dt="2020-06-23T03:13:05.233" v="282" actId="2696"/>
          <pc:sldLayoutMkLst>
            <pc:docMk/>
            <pc:sldMasterMk cId="1045437046" sldId="2147483701"/>
            <pc:sldLayoutMk cId="4137068124" sldId="2147483704"/>
          </pc:sldLayoutMkLst>
        </pc:sldLayoutChg>
        <pc:sldLayoutChg chg="del">
          <pc:chgData name="Johns, Bethany" userId="626dbf2d-8d45-4402-bd1f-3fc8ee94927c" providerId="ADAL" clId="{6349264D-1E85-0A4C-A51A-EE52A5128F5B}" dt="2020-06-23T03:13:05.237" v="283" actId="2696"/>
          <pc:sldLayoutMkLst>
            <pc:docMk/>
            <pc:sldMasterMk cId="1045437046" sldId="2147483701"/>
            <pc:sldLayoutMk cId="635514837" sldId="2147483705"/>
          </pc:sldLayoutMkLst>
        </pc:sldLayoutChg>
        <pc:sldLayoutChg chg="del">
          <pc:chgData name="Johns, Bethany" userId="626dbf2d-8d45-4402-bd1f-3fc8ee94927c" providerId="ADAL" clId="{6349264D-1E85-0A4C-A51A-EE52A5128F5B}" dt="2020-06-23T03:13:05.242" v="284" actId="2696"/>
          <pc:sldLayoutMkLst>
            <pc:docMk/>
            <pc:sldMasterMk cId="1045437046" sldId="2147483701"/>
            <pc:sldLayoutMk cId="2893705604" sldId="2147483706"/>
          </pc:sldLayoutMkLst>
        </pc:sldLayoutChg>
        <pc:sldLayoutChg chg="del">
          <pc:chgData name="Johns, Bethany" userId="626dbf2d-8d45-4402-bd1f-3fc8ee94927c" providerId="ADAL" clId="{6349264D-1E85-0A4C-A51A-EE52A5128F5B}" dt="2020-06-23T03:13:05.246" v="285" actId="2696"/>
          <pc:sldLayoutMkLst>
            <pc:docMk/>
            <pc:sldMasterMk cId="1045437046" sldId="2147483701"/>
            <pc:sldLayoutMk cId="2322014737" sldId="2147483707"/>
          </pc:sldLayoutMkLst>
        </pc:sldLayoutChg>
        <pc:sldLayoutChg chg="del">
          <pc:chgData name="Johns, Bethany" userId="626dbf2d-8d45-4402-bd1f-3fc8ee94927c" providerId="ADAL" clId="{6349264D-1E85-0A4C-A51A-EE52A5128F5B}" dt="2020-06-23T03:13:05.250" v="286" actId="2696"/>
          <pc:sldLayoutMkLst>
            <pc:docMk/>
            <pc:sldMasterMk cId="1045437046" sldId="2147483701"/>
            <pc:sldLayoutMk cId="139377804" sldId="2147483708"/>
          </pc:sldLayoutMkLst>
        </pc:sldLayoutChg>
        <pc:sldLayoutChg chg="del">
          <pc:chgData name="Johns, Bethany" userId="626dbf2d-8d45-4402-bd1f-3fc8ee94927c" providerId="ADAL" clId="{6349264D-1E85-0A4C-A51A-EE52A5128F5B}" dt="2020-06-23T03:13:05.254" v="287" actId="2696"/>
          <pc:sldLayoutMkLst>
            <pc:docMk/>
            <pc:sldMasterMk cId="1045437046" sldId="2147483701"/>
            <pc:sldLayoutMk cId="4038851222" sldId="2147483709"/>
          </pc:sldLayoutMkLst>
        </pc:sldLayoutChg>
        <pc:sldLayoutChg chg="del">
          <pc:chgData name="Johns, Bethany" userId="626dbf2d-8d45-4402-bd1f-3fc8ee94927c" providerId="ADAL" clId="{6349264D-1E85-0A4C-A51A-EE52A5128F5B}" dt="2020-06-23T03:13:05.258" v="288" actId="2696"/>
          <pc:sldLayoutMkLst>
            <pc:docMk/>
            <pc:sldMasterMk cId="1045437046" sldId="2147483701"/>
            <pc:sldLayoutMk cId="2147185536" sldId="2147483710"/>
          </pc:sldLayoutMkLst>
        </pc:sldLayoutChg>
        <pc:sldLayoutChg chg="del">
          <pc:chgData name="Johns, Bethany" userId="626dbf2d-8d45-4402-bd1f-3fc8ee94927c" providerId="ADAL" clId="{6349264D-1E85-0A4C-A51A-EE52A5128F5B}" dt="2020-06-23T03:13:05.262" v="289" actId="2696"/>
          <pc:sldLayoutMkLst>
            <pc:docMk/>
            <pc:sldMasterMk cId="1045437046" sldId="2147483701"/>
            <pc:sldLayoutMk cId="452103812" sldId="2147483711"/>
          </pc:sldLayoutMkLst>
        </pc:sldLayoutChg>
        <pc:sldLayoutChg chg="del">
          <pc:chgData name="Johns, Bethany" userId="626dbf2d-8d45-4402-bd1f-3fc8ee94927c" providerId="ADAL" clId="{6349264D-1E85-0A4C-A51A-EE52A5128F5B}" dt="2020-06-23T03:13:05.266" v="290" actId="2696"/>
          <pc:sldLayoutMkLst>
            <pc:docMk/>
            <pc:sldMasterMk cId="1045437046" sldId="2147483701"/>
            <pc:sldLayoutMk cId="2294002643" sldId="2147483712"/>
          </pc:sldLayoutMkLst>
        </pc:sldLayoutChg>
      </pc:sldMasterChg>
      <pc:sldMasterChg chg="del delSldLayout">
        <pc:chgData name="Johns, Bethany" userId="626dbf2d-8d45-4402-bd1f-3fc8ee94927c" providerId="ADAL" clId="{6349264D-1E85-0A4C-A51A-EE52A5128F5B}" dt="2020-06-23T02:22:42.539" v="52" actId="2696"/>
        <pc:sldMasterMkLst>
          <pc:docMk/>
          <pc:sldMasterMk cId="330194097" sldId="2147483713"/>
        </pc:sldMasterMkLst>
        <pc:sldLayoutChg chg="del">
          <pc:chgData name="Johns, Bethany" userId="626dbf2d-8d45-4402-bd1f-3fc8ee94927c" providerId="ADAL" clId="{6349264D-1E85-0A4C-A51A-EE52A5128F5B}" dt="2020-06-23T02:22:42.522" v="41" actId="2696"/>
          <pc:sldLayoutMkLst>
            <pc:docMk/>
            <pc:sldMasterMk cId="330194097" sldId="2147483713"/>
            <pc:sldLayoutMk cId="25840773" sldId="2147483714"/>
          </pc:sldLayoutMkLst>
        </pc:sldLayoutChg>
        <pc:sldLayoutChg chg="del">
          <pc:chgData name="Johns, Bethany" userId="626dbf2d-8d45-4402-bd1f-3fc8ee94927c" providerId="ADAL" clId="{6349264D-1E85-0A4C-A51A-EE52A5128F5B}" dt="2020-06-23T02:22:42.524" v="42" actId="2696"/>
          <pc:sldLayoutMkLst>
            <pc:docMk/>
            <pc:sldMasterMk cId="330194097" sldId="2147483713"/>
            <pc:sldLayoutMk cId="1572839092" sldId="2147483715"/>
          </pc:sldLayoutMkLst>
        </pc:sldLayoutChg>
        <pc:sldLayoutChg chg="del">
          <pc:chgData name="Johns, Bethany" userId="626dbf2d-8d45-4402-bd1f-3fc8ee94927c" providerId="ADAL" clId="{6349264D-1E85-0A4C-A51A-EE52A5128F5B}" dt="2020-06-23T02:22:42.525" v="43" actId="2696"/>
          <pc:sldLayoutMkLst>
            <pc:docMk/>
            <pc:sldMasterMk cId="330194097" sldId="2147483713"/>
            <pc:sldLayoutMk cId="3656228220" sldId="2147483716"/>
          </pc:sldLayoutMkLst>
        </pc:sldLayoutChg>
        <pc:sldLayoutChg chg="del">
          <pc:chgData name="Johns, Bethany" userId="626dbf2d-8d45-4402-bd1f-3fc8ee94927c" providerId="ADAL" clId="{6349264D-1E85-0A4C-A51A-EE52A5128F5B}" dt="2020-06-23T02:22:42.526" v="44" actId="2696"/>
          <pc:sldLayoutMkLst>
            <pc:docMk/>
            <pc:sldMasterMk cId="330194097" sldId="2147483713"/>
            <pc:sldLayoutMk cId="1202167284" sldId="2147483717"/>
          </pc:sldLayoutMkLst>
        </pc:sldLayoutChg>
        <pc:sldLayoutChg chg="del">
          <pc:chgData name="Johns, Bethany" userId="626dbf2d-8d45-4402-bd1f-3fc8ee94927c" providerId="ADAL" clId="{6349264D-1E85-0A4C-A51A-EE52A5128F5B}" dt="2020-06-23T02:22:42.528" v="45" actId="2696"/>
          <pc:sldLayoutMkLst>
            <pc:docMk/>
            <pc:sldMasterMk cId="330194097" sldId="2147483713"/>
            <pc:sldLayoutMk cId="2688685153" sldId="2147483718"/>
          </pc:sldLayoutMkLst>
        </pc:sldLayoutChg>
        <pc:sldLayoutChg chg="del">
          <pc:chgData name="Johns, Bethany" userId="626dbf2d-8d45-4402-bd1f-3fc8ee94927c" providerId="ADAL" clId="{6349264D-1E85-0A4C-A51A-EE52A5128F5B}" dt="2020-06-23T02:22:42.529" v="46" actId="2696"/>
          <pc:sldLayoutMkLst>
            <pc:docMk/>
            <pc:sldMasterMk cId="330194097" sldId="2147483713"/>
            <pc:sldLayoutMk cId="2183647705" sldId="2147483719"/>
          </pc:sldLayoutMkLst>
        </pc:sldLayoutChg>
        <pc:sldLayoutChg chg="del">
          <pc:chgData name="Johns, Bethany" userId="626dbf2d-8d45-4402-bd1f-3fc8ee94927c" providerId="ADAL" clId="{6349264D-1E85-0A4C-A51A-EE52A5128F5B}" dt="2020-06-23T02:22:42.530" v="47" actId="2696"/>
          <pc:sldLayoutMkLst>
            <pc:docMk/>
            <pc:sldMasterMk cId="330194097" sldId="2147483713"/>
            <pc:sldLayoutMk cId="2240304073" sldId="2147483720"/>
          </pc:sldLayoutMkLst>
        </pc:sldLayoutChg>
        <pc:sldLayoutChg chg="del">
          <pc:chgData name="Johns, Bethany" userId="626dbf2d-8d45-4402-bd1f-3fc8ee94927c" providerId="ADAL" clId="{6349264D-1E85-0A4C-A51A-EE52A5128F5B}" dt="2020-06-23T02:22:42.531" v="48" actId="2696"/>
          <pc:sldLayoutMkLst>
            <pc:docMk/>
            <pc:sldMasterMk cId="330194097" sldId="2147483713"/>
            <pc:sldLayoutMk cId="1305082278" sldId="2147483721"/>
          </pc:sldLayoutMkLst>
        </pc:sldLayoutChg>
        <pc:sldLayoutChg chg="del">
          <pc:chgData name="Johns, Bethany" userId="626dbf2d-8d45-4402-bd1f-3fc8ee94927c" providerId="ADAL" clId="{6349264D-1E85-0A4C-A51A-EE52A5128F5B}" dt="2020-06-23T02:22:42.533" v="49" actId="2696"/>
          <pc:sldLayoutMkLst>
            <pc:docMk/>
            <pc:sldMasterMk cId="330194097" sldId="2147483713"/>
            <pc:sldLayoutMk cId="3607200897" sldId="2147483722"/>
          </pc:sldLayoutMkLst>
        </pc:sldLayoutChg>
        <pc:sldLayoutChg chg="del">
          <pc:chgData name="Johns, Bethany" userId="626dbf2d-8d45-4402-bd1f-3fc8ee94927c" providerId="ADAL" clId="{6349264D-1E85-0A4C-A51A-EE52A5128F5B}" dt="2020-06-23T02:22:42.534" v="50" actId="2696"/>
          <pc:sldLayoutMkLst>
            <pc:docMk/>
            <pc:sldMasterMk cId="330194097" sldId="2147483713"/>
            <pc:sldLayoutMk cId="297541696" sldId="2147483723"/>
          </pc:sldLayoutMkLst>
        </pc:sldLayoutChg>
        <pc:sldLayoutChg chg="del">
          <pc:chgData name="Johns, Bethany" userId="626dbf2d-8d45-4402-bd1f-3fc8ee94927c" providerId="ADAL" clId="{6349264D-1E85-0A4C-A51A-EE52A5128F5B}" dt="2020-06-23T02:22:42.535" v="51" actId="2696"/>
          <pc:sldLayoutMkLst>
            <pc:docMk/>
            <pc:sldMasterMk cId="330194097" sldId="2147483713"/>
            <pc:sldLayoutMk cId="3045189731" sldId="2147483724"/>
          </pc:sldLayoutMkLst>
        </pc:sldLayoutChg>
      </pc:sldMasterChg>
      <pc:sldMasterChg chg="del delSldLayout">
        <pc:chgData name="Johns, Bethany" userId="626dbf2d-8d45-4402-bd1f-3fc8ee94927c" providerId="ADAL" clId="{6349264D-1E85-0A4C-A51A-EE52A5128F5B}" dt="2020-06-23T02:22:42.589" v="68" actId="2696"/>
        <pc:sldMasterMkLst>
          <pc:docMk/>
          <pc:sldMasterMk cId="12228605" sldId="2147483726"/>
        </pc:sldMasterMkLst>
        <pc:sldLayoutChg chg="del">
          <pc:chgData name="Johns, Bethany" userId="626dbf2d-8d45-4402-bd1f-3fc8ee94927c" providerId="ADAL" clId="{6349264D-1E85-0A4C-A51A-EE52A5128F5B}" dt="2020-06-23T02:22:42.473" v="30" actId="2696"/>
          <pc:sldLayoutMkLst>
            <pc:docMk/>
            <pc:sldMasterMk cId="12228605" sldId="2147483726"/>
            <pc:sldLayoutMk cId="1182517305" sldId="2147483727"/>
          </pc:sldLayoutMkLst>
        </pc:sldLayoutChg>
        <pc:sldLayoutChg chg="del">
          <pc:chgData name="Johns, Bethany" userId="626dbf2d-8d45-4402-bd1f-3fc8ee94927c" providerId="ADAL" clId="{6349264D-1E85-0A4C-A51A-EE52A5128F5B}" dt="2020-06-23T02:22:42.562" v="58" actId="2696"/>
          <pc:sldLayoutMkLst>
            <pc:docMk/>
            <pc:sldMasterMk cId="12228605" sldId="2147483726"/>
            <pc:sldLayoutMk cId="626296142" sldId="2147483728"/>
          </pc:sldLayoutMkLst>
        </pc:sldLayoutChg>
        <pc:sldLayoutChg chg="del">
          <pc:chgData name="Johns, Bethany" userId="626dbf2d-8d45-4402-bd1f-3fc8ee94927c" providerId="ADAL" clId="{6349264D-1E85-0A4C-A51A-EE52A5128F5B}" dt="2020-06-23T02:22:42.553" v="54" actId="2696"/>
          <pc:sldLayoutMkLst>
            <pc:docMk/>
            <pc:sldMasterMk cId="12228605" sldId="2147483726"/>
            <pc:sldLayoutMk cId="2875894111" sldId="2147483729"/>
          </pc:sldLayoutMkLst>
        </pc:sldLayoutChg>
        <pc:sldLayoutChg chg="del">
          <pc:chgData name="Johns, Bethany" userId="626dbf2d-8d45-4402-bd1f-3fc8ee94927c" providerId="ADAL" clId="{6349264D-1E85-0A4C-A51A-EE52A5128F5B}" dt="2020-06-23T02:22:42.563" v="59" actId="2696"/>
          <pc:sldLayoutMkLst>
            <pc:docMk/>
            <pc:sldMasterMk cId="12228605" sldId="2147483726"/>
            <pc:sldLayoutMk cId="3993003704" sldId="2147483730"/>
          </pc:sldLayoutMkLst>
        </pc:sldLayoutChg>
        <pc:sldLayoutChg chg="del">
          <pc:chgData name="Johns, Bethany" userId="626dbf2d-8d45-4402-bd1f-3fc8ee94927c" providerId="ADAL" clId="{6349264D-1E85-0A4C-A51A-EE52A5128F5B}" dt="2020-06-23T02:22:42.565" v="60" actId="2696"/>
          <pc:sldLayoutMkLst>
            <pc:docMk/>
            <pc:sldMasterMk cId="12228605" sldId="2147483726"/>
            <pc:sldLayoutMk cId="4068397889" sldId="2147483731"/>
          </pc:sldLayoutMkLst>
        </pc:sldLayoutChg>
        <pc:sldLayoutChg chg="del">
          <pc:chgData name="Johns, Bethany" userId="626dbf2d-8d45-4402-bd1f-3fc8ee94927c" providerId="ADAL" clId="{6349264D-1E85-0A4C-A51A-EE52A5128F5B}" dt="2020-06-23T02:22:42.566" v="61" actId="2696"/>
          <pc:sldLayoutMkLst>
            <pc:docMk/>
            <pc:sldMasterMk cId="12228605" sldId="2147483726"/>
            <pc:sldLayoutMk cId="2977235404" sldId="2147483732"/>
          </pc:sldLayoutMkLst>
        </pc:sldLayoutChg>
        <pc:sldLayoutChg chg="del">
          <pc:chgData name="Johns, Bethany" userId="626dbf2d-8d45-4402-bd1f-3fc8ee94927c" providerId="ADAL" clId="{6349264D-1E85-0A4C-A51A-EE52A5128F5B}" dt="2020-06-23T02:22:42.568" v="62" actId="2696"/>
          <pc:sldLayoutMkLst>
            <pc:docMk/>
            <pc:sldMasterMk cId="12228605" sldId="2147483726"/>
            <pc:sldLayoutMk cId="2377012413" sldId="2147483733"/>
          </pc:sldLayoutMkLst>
        </pc:sldLayoutChg>
        <pc:sldLayoutChg chg="del">
          <pc:chgData name="Johns, Bethany" userId="626dbf2d-8d45-4402-bd1f-3fc8ee94927c" providerId="ADAL" clId="{6349264D-1E85-0A4C-A51A-EE52A5128F5B}" dt="2020-06-23T02:22:42.569" v="63" actId="2696"/>
          <pc:sldLayoutMkLst>
            <pc:docMk/>
            <pc:sldMasterMk cId="12228605" sldId="2147483726"/>
            <pc:sldLayoutMk cId="607928827" sldId="2147483734"/>
          </pc:sldLayoutMkLst>
        </pc:sldLayoutChg>
        <pc:sldLayoutChg chg="del">
          <pc:chgData name="Johns, Bethany" userId="626dbf2d-8d45-4402-bd1f-3fc8ee94927c" providerId="ADAL" clId="{6349264D-1E85-0A4C-A51A-EE52A5128F5B}" dt="2020-06-23T02:22:42.570" v="64" actId="2696"/>
          <pc:sldLayoutMkLst>
            <pc:docMk/>
            <pc:sldMasterMk cId="12228605" sldId="2147483726"/>
            <pc:sldLayoutMk cId="1747574659" sldId="2147483735"/>
          </pc:sldLayoutMkLst>
        </pc:sldLayoutChg>
        <pc:sldLayoutChg chg="del">
          <pc:chgData name="Johns, Bethany" userId="626dbf2d-8d45-4402-bd1f-3fc8ee94927c" providerId="ADAL" clId="{6349264D-1E85-0A4C-A51A-EE52A5128F5B}" dt="2020-06-23T02:22:42.572" v="65" actId="2696"/>
          <pc:sldLayoutMkLst>
            <pc:docMk/>
            <pc:sldMasterMk cId="12228605" sldId="2147483726"/>
            <pc:sldLayoutMk cId="1412177376" sldId="2147483736"/>
          </pc:sldLayoutMkLst>
        </pc:sldLayoutChg>
        <pc:sldLayoutChg chg="del">
          <pc:chgData name="Johns, Bethany" userId="626dbf2d-8d45-4402-bd1f-3fc8ee94927c" providerId="ADAL" clId="{6349264D-1E85-0A4C-A51A-EE52A5128F5B}" dt="2020-06-23T02:22:42.573" v="66" actId="2696"/>
          <pc:sldLayoutMkLst>
            <pc:docMk/>
            <pc:sldMasterMk cId="12228605" sldId="2147483726"/>
            <pc:sldLayoutMk cId="3889055099" sldId="2147483737"/>
          </pc:sldLayoutMkLst>
        </pc:sldLayoutChg>
        <pc:sldLayoutChg chg="del">
          <pc:chgData name="Johns, Bethany" userId="626dbf2d-8d45-4402-bd1f-3fc8ee94927c" providerId="ADAL" clId="{6349264D-1E85-0A4C-A51A-EE52A5128F5B}" dt="2020-06-23T02:22:42.586" v="67" actId="2696"/>
          <pc:sldLayoutMkLst>
            <pc:docMk/>
            <pc:sldMasterMk cId="12228605" sldId="2147483726"/>
            <pc:sldLayoutMk cId="1110215431" sldId="214748373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9CEB1-F591-4368-9A17-31402960117E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5F666-0E6C-40D1-96A7-62C7F86E3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Font: Franklin Gothic Demi</a:t>
            </a:r>
          </a:p>
          <a:p>
            <a:endParaRPr lang="en-US"/>
          </a:p>
          <a:p>
            <a:r>
              <a:rPr lang="en-US" b="1"/>
              <a:t>Dark Green: </a:t>
            </a:r>
          </a:p>
          <a:p>
            <a:r>
              <a:rPr lang="en-US"/>
              <a:t>1 </a:t>
            </a:r>
          </a:p>
          <a:p>
            <a:r>
              <a:rPr lang="en-US"/>
              <a:t>98</a:t>
            </a:r>
          </a:p>
          <a:p>
            <a:r>
              <a:rPr lang="en-US"/>
              <a:t>57</a:t>
            </a:r>
          </a:p>
          <a:p>
            <a:endParaRPr lang="en-US"/>
          </a:p>
          <a:p>
            <a:r>
              <a:rPr lang="en-US" b="1"/>
              <a:t>Light Green:</a:t>
            </a:r>
          </a:p>
          <a:p>
            <a:r>
              <a:rPr lang="en-US"/>
              <a:t>168</a:t>
            </a:r>
          </a:p>
          <a:p>
            <a:r>
              <a:rPr lang="en-US"/>
              <a:t>195</a:t>
            </a:r>
          </a:p>
          <a:p>
            <a:r>
              <a:rPr lang="en-US"/>
              <a:t>153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F666-0E6C-40D1-96A7-62C7F86E3A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1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Font: Franklin Gothic Demi</a:t>
            </a:r>
          </a:p>
          <a:p>
            <a:endParaRPr lang="en-US"/>
          </a:p>
          <a:p>
            <a:r>
              <a:rPr lang="en-US" b="1"/>
              <a:t>Dark Green: </a:t>
            </a:r>
          </a:p>
          <a:p>
            <a:r>
              <a:rPr lang="en-US"/>
              <a:t>1 </a:t>
            </a:r>
          </a:p>
          <a:p>
            <a:r>
              <a:rPr lang="en-US"/>
              <a:t>98</a:t>
            </a:r>
          </a:p>
          <a:p>
            <a:r>
              <a:rPr lang="en-US"/>
              <a:t>57</a:t>
            </a:r>
          </a:p>
          <a:p>
            <a:endParaRPr lang="en-US"/>
          </a:p>
          <a:p>
            <a:r>
              <a:rPr lang="en-US" b="1"/>
              <a:t>Light Green:</a:t>
            </a:r>
          </a:p>
          <a:p>
            <a:r>
              <a:rPr lang="en-US"/>
              <a:t>168</a:t>
            </a:r>
          </a:p>
          <a:p>
            <a:r>
              <a:rPr lang="en-US"/>
              <a:t>195</a:t>
            </a:r>
          </a:p>
          <a:p>
            <a:r>
              <a:rPr lang="en-US"/>
              <a:t>153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F666-0E6C-40D1-96A7-62C7F86E3A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F666-0E6C-40D1-96A7-62C7F86E3A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4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E5F666-0E6C-40D1-96A7-62C7F86E3A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0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0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4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3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4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5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0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9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AB95-F53A-4154-8CAD-3D66B13D447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EF501-F347-4917-B2E7-35AEF2623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plu.org/members/councils/research/cor-meeting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aplu.org_news-2Dand-2Dmedia_member-2Dspotlight&amp;d=DwMGaQ&amp;c=OCIEmEwdEq_aNlsP4fF3gFqSN-E3mlr2t9JcDdfOZag&amp;r=SJpTKTtSFYzk8w5I0FKW25Qs4kLMzRBm7T2F8M-gaDI&amp;m=qXW0U4pfzMxBbvSRXA79TMxzxd7NCr6nUeUuRL3bkBo&amp;s=rOXfrKyiL28egulJPFHdEITHzi4QiBeOdwTHMlFdRwI&amp;e=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urldefense.proofpoint.com/v2/url?u=https-3A__www.aplu.org_library_public-2Dimpact-2Dresearch-2Dengaged-2Duniversities-2Dmaking-2Dthe-2Ddifference_file&amp;d=DwMGaQ&amp;c=OCIEmEwdEq_aNlsP4fF3gFqSN-E3mlr2t9JcDdfOZag&amp;r=SJpTKTtSFYzk8w5I0FKW25Qs4kLMzRBm7T2F8M-gaDI&amp;m=qXW0U4pfzMxBbvSRXA79TMxzxd7NCr6nUeUuRL3bkBo&amp;s=9ngeZ2B3nA0k91q-6haPx9TG6T0dEaNH74CHz8tN53o&amp;e=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ublicaffairs@aplu.org" TargetMode="External"/><Relationship Id="rId4" Type="http://schemas.openxmlformats.org/officeDocument/2006/relationships/hyperlink" Target="https://urldefense.proofpoint.com/v2/url?u=https-3A__www.aplu.org_news-2Dand-2Dmedia_communications-2Dresources_coronavirus_aplu-2Dmember-2Dcovid-2D19-2Dresearch.html&amp;d=DwMGaQ&amp;c=OCIEmEwdEq_aNlsP4fF3gFqSN-E3mlr2t9JcDdfOZag&amp;r=SJpTKTtSFYzk8w5I0FKW25Qs4kLMzRBm7T2F8M-gaDI&amp;m=qXW0U4pfzMxBbvSRXA79TMxzxd7NCr6nUeUuRL3bkBo&amp;s=awJshuUO9uy5gXv5Lu-oA-1eOBrTwOo3cAsx4rzjtsU&amp;e=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N:\ppt background logo onl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767"/>
            <a:ext cx="9177362" cy="516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647784" y="459901"/>
            <a:ext cx="6267616" cy="3321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700">
                <a:solidFill>
                  <a:srgbClr val="016239"/>
                </a:solidFill>
                <a:latin typeface="Franklin Gothic Demi"/>
              </a:rPr>
              <a:t>COR Summer Meeting Series:</a:t>
            </a:r>
            <a:endParaRPr lang="en-US" sz="870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8700">
                <a:solidFill>
                  <a:srgbClr val="A8C399"/>
                </a:solidFill>
                <a:latin typeface="Franklin Gothic Demi"/>
                <a:ea typeface="+mj-lt"/>
                <a:cs typeface="+mj-lt"/>
              </a:rPr>
              <a:t>Sustainable and Resilient Research Enterprise During COVID-19 and Beyond</a:t>
            </a:r>
          </a:p>
          <a:p>
            <a:endParaRPr lang="en-US" sz="6000">
              <a:solidFill>
                <a:srgbClr val="016239"/>
              </a:solidFill>
              <a:latin typeface="Franklin Gothic Demi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05435" y="3528890"/>
            <a:ext cx="4784550" cy="12808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Join us every Thursday at 1:30-3:30 pm ET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6A0A780-2ADA-4A50-9B85-51C27365EDC9}"/>
              </a:ext>
            </a:extLst>
          </p:cNvPr>
          <p:cNvSpPr txBox="1">
            <a:spLocks/>
          </p:cNvSpPr>
          <p:nvPr/>
        </p:nvSpPr>
        <p:spPr>
          <a:xfrm>
            <a:off x="2743200" y="3790950"/>
            <a:ext cx="6197125" cy="892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>
              <a:solidFill>
                <a:srgbClr val="A8C399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0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16239"/>
                </a:solidFill>
                <a:latin typeface="Franklin Gothic Demi" panose="020B0703020102020204" pitchFamily="34" charset="0"/>
              </a:rPr>
              <a:t>Discussion and Q&amp;A, 10 minutes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81283" cy="3610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/>
              <a:t>Rename yourself with your first/last name - </a:t>
            </a:r>
            <a:r>
              <a:rPr lang="en-US" sz="2000"/>
              <a:t>Click on “participants,” hover over your name, then click “Rename”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Do not unmute yourself unless called on - </a:t>
            </a:r>
            <a:r>
              <a:rPr lang="en-US" sz="2000"/>
              <a:t>To unmute yourself on the phone, press *6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/>
              <a:t>Raise your hand to be called on - </a:t>
            </a:r>
            <a:r>
              <a:rPr lang="en-US" sz="2000"/>
              <a:t>Click on the participants button and select “raise hand” or press *9</a:t>
            </a:r>
          </a:p>
          <a:p>
            <a:pPr marL="0" indent="0">
              <a:buNone/>
            </a:pPr>
            <a:r>
              <a:rPr lang="en-US" sz="2000" b="1"/>
              <a:t>Comment in the chat box - </a:t>
            </a:r>
            <a:r>
              <a:rPr lang="en-US" sz="2000"/>
              <a:t>Click “chat” in meeting controls and input your question or comment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/>
              <a:t>When you are called on, introduce yourself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50" y="4392259"/>
            <a:ext cx="1373350" cy="694091"/>
          </a:xfrm>
          <a:prstGeom prst="rect">
            <a:avLst/>
          </a:prstGeom>
        </p:spPr>
      </p:pic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91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N:\ppt background logo onl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037" y="1"/>
            <a:ext cx="9177362" cy="516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755662" y="398429"/>
            <a:ext cx="6172200" cy="5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rgbClr val="016239"/>
                </a:solidFill>
                <a:latin typeface="Franklin Gothic Demi" panose="020B0703020102020204" pitchFamily="34" charset="0"/>
              </a:rPr>
              <a:t>APLU Council on Research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6A0A780-2ADA-4A50-9B85-51C27365EDC9}"/>
              </a:ext>
            </a:extLst>
          </p:cNvPr>
          <p:cNvSpPr txBox="1">
            <a:spLocks/>
          </p:cNvSpPr>
          <p:nvPr/>
        </p:nvSpPr>
        <p:spPr>
          <a:xfrm>
            <a:off x="2743201" y="3790951"/>
            <a:ext cx="6197125" cy="892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>
              <a:solidFill>
                <a:srgbClr val="A8C399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674045" y="960504"/>
            <a:ext cx="6467871" cy="41829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chemeClr val="tx1"/>
                </a:solidFill>
              </a:rPr>
              <a:t>Rename yourself with your first/last name - </a:t>
            </a:r>
            <a:r>
              <a:rPr lang="en-US" sz="2400">
                <a:solidFill>
                  <a:schemeClr val="tx1"/>
                </a:solidFill>
              </a:rPr>
              <a:t>Click on “participants,” hover over your name, then click “Rename”</a:t>
            </a:r>
            <a:endParaRPr lang="en-US" sz="2400" b="1">
              <a:solidFill>
                <a:schemeClr val="tx1"/>
              </a:solidFill>
            </a:endParaRPr>
          </a:p>
          <a:p>
            <a:pPr algn="l"/>
            <a:r>
              <a:rPr lang="en-US" sz="2400" b="1">
                <a:solidFill>
                  <a:schemeClr val="tx1"/>
                </a:solidFill>
              </a:rPr>
              <a:t>Do not unmute yourself unless called on - </a:t>
            </a:r>
            <a:r>
              <a:rPr lang="en-US" sz="2400">
                <a:solidFill>
                  <a:schemeClr val="tx1"/>
                </a:solidFill>
              </a:rPr>
              <a:t>To unmute yourself on the phone, press *6</a:t>
            </a:r>
          </a:p>
          <a:p>
            <a:pPr algn="l">
              <a:spcBef>
                <a:spcPts val="600"/>
              </a:spcBef>
            </a:pPr>
            <a:r>
              <a:rPr lang="en-US" sz="2400" b="1">
                <a:solidFill>
                  <a:schemeClr val="tx1"/>
                </a:solidFill>
              </a:rPr>
              <a:t>Raise your hand to be called on - </a:t>
            </a:r>
            <a:r>
              <a:rPr lang="en-US" sz="2400">
                <a:solidFill>
                  <a:schemeClr val="tx1"/>
                </a:solidFill>
              </a:rPr>
              <a:t>Click on the participants button and select “raise hand” or press *9</a:t>
            </a:r>
          </a:p>
          <a:p>
            <a:pPr algn="l"/>
            <a:r>
              <a:rPr lang="en-US" sz="2400" b="1">
                <a:solidFill>
                  <a:schemeClr val="tx1"/>
                </a:solidFill>
              </a:rPr>
              <a:t>Comment in the chat box - </a:t>
            </a:r>
            <a:r>
              <a:rPr lang="en-US" sz="2400">
                <a:solidFill>
                  <a:schemeClr val="tx1"/>
                </a:solidFill>
              </a:rPr>
              <a:t>Click “chat” in meeting controls and input your question or comment</a:t>
            </a:r>
          </a:p>
          <a:p>
            <a:pPr algn="l">
              <a:spcAft>
                <a:spcPts val="600"/>
              </a:spcAft>
            </a:pPr>
            <a:r>
              <a:rPr lang="en-US" sz="2400" b="1">
                <a:solidFill>
                  <a:schemeClr val="tx1"/>
                </a:solidFill>
              </a:rPr>
              <a:t>When you are called on, introduce yourself</a:t>
            </a:r>
          </a:p>
        </p:txBody>
      </p:sp>
    </p:spTree>
    <p:extLst>
      <p:ext uri="{BB962C8B-B14F-4D97-AF65-F5344CB8AC3E}">
        <p14:creationId xmlns:p14="http://schemas.microsoft.com/office/powerpoint/2010/main" val="98813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16239"/>
                </a:solidFill>
                <a:latin typeface="Franklin Gothic Demi" panose="020B0703020102020204" pitchFamily="34" charset="0"/>
              </a:rPr>
              <a:t>Upcoming Events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4188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spcAft>
                <a:spcPts val="600"/>
              </a:spcAft>
              <a:buNone/>
            </a:pPr>
            <a:r>
              <a:rPr lang="en-US" sz="2000" dirty="0"/>
              <a:t>New and Future VPR/VCR Virtual Workshop </a:t>
            </a:r>
          </a:p>
          <a:p>
            <a:pPr fontAlgn="base"/>
            <a:r>
              <a:rPr lang="en-US" sz="2000" b="1" dirty="0"/>
              <a:t>Thurs</a:t>
            </a:r>
            <a:r>
              <a:rPr lang="en-US" sz="2000" dirty="0"/>
              <a:t>, </a:t>
            </a:r>
            <a:r>
              <a:rPr lang="en-US" sz="2000" b="1" dirty="0"/>
              <a:t>July 16 at 1:30-3pm ET </a:t>
            </a:r>
            <a:r>
              <a:rPr lang="en-US" sz="2000" dirty="0"/>
              <a:t>on Inclusion and Diversity</a:t>
            </a:r>
          </a:p>
          <a:p>
            <a:pPr fontAlgn="base"/>
            <a:r>
              <a:rPr lang="en-US" sz="2000" b="1" dirty="0"/>
              <a:t>Thurs, July 23 at 1:30-3pm ET</a:t>
            </a:r>
            <a:r>
              <a:rPr lang="en-US" sz="2000" dirty="0"/>
              <a:t> on Research Partnerships</a:t>
            </a:r>
          </a:p>
          <a:p>
            <a:pPr fontAlgn="base"/>
            <a:r>
              <a:rPr lang="en-US" sz="2000" b="1" dirty="0"/>
              <a:t>Wed, July 22</a:t>
            </a:r>
            <a:r>
              <a:rPr lang="en-US" sz="2000" dirty="0"/>
              <a:t> late afternoon Virtual Networking, Happy Hour</a:t>
            </a:r>
          </a:p>
          <a:p>
            <a:pPr marL="0" indent="0" fontAlgn="base">
              <a:buNone/>
            </a:pPr>
            <a:endParaRPr lang="en-US" sz="2000" dirty="0">
              <a:cs typeface="Calibri"/>
            </a:endParaRPr>
          </a:p>
          <a:p>
            <a:pPr marL="0" indent="0" fontAlgn="base">
              <a:buNone/>
            </a:pPr>
            <a:r>
              <a:rPr lang="en-US" sz="2000" dirty="0">
                <a:cs typeface="Calibri"/>
              </a:rPr>
              <a:t>Only New VPR Workshop in July, no COR Calls. Continue to use listserv for COVID-19 related conversations rest of summer. </a:t>
            </a:r>
          </a:p>
          <a:p>
            <a:pPr marL="0" indent="0" fontAlgn="base">
              <a:buNone/>
            </a:pPr>
            <a:endParaRPr lang="en-US" sz="2000" dirty="0">
              <a:cs typeface="Calibri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b="1" dirty="0">
                <a:ea typeface="+mn-lt"/>
                <a:cs typeface="+mn-lt"/>
                <a:hlinkClick r:id="rId2"/>
              </a:rPr>
              <a:t>https://www.aplu.org/members/councils/research/cor-meetings/</a:t>
            </a:r>
            <a:endParaRPr lang="en-US" sz="2000" b="1" dirty="0">
              <a:cs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50" y="4392259"/>
            <a:ext cx="1373350" cy="694091"/>
          </a:xfrm>
          <a:prstGeom prst="rect">
            <a:avLst/>
          </a:prstGeom>
        </p:spPr>
      </p:pic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60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rgbClr val="016239"/>
                </a:solidFill>
                <a:latin typeface="Franklin Gothic Demi" panose="020B0703020102020204" pitchFamily="34" charset="0"/>
              </a:rPr>
              <a:t>Request for Information: Stories of PIR during COVID-19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53399" cy="367289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Please share with us your stories of </a:t>
            </a:r>
            <a:r>
              <a:rPr lang="en-US">
                <a:hlinkClick r:id="rId2"/>
              </a:rPr>
              <a:t>Public Impact Research</a:t>
            </a:r>
            <a:r>
              <a:rPr lang="en-US"/>
              <a:t> in fighting, treating and responding to the COVID-19 pandemic. We seek compelling examples to feature in:</a:t>
            </a:r>
          </a:p>
          <a:p>
            <a:r>
              <a:rPr lang="en-US"/>
              <a:t>In </a:t>
            </a:r>
            <a:r>
              <a:rPr lang="en-US">
                <a:hlinkClick r:id="rId3"/>
              </a:rPr>
              <a:t>member spotlights</a:t>
            </a:r>
            <a:r>
              <a:rPr lang="en-US"/>
              <a:t> and </a:t>
            </a:r>
            <a:r>
              <a:rPr lang="en-US">
                <a:hlinkClick r:id="rId4"/>
              </a:rPr>
              <a:t>COVID-related work on the APLU website</a:t>
            </a:r>
            <a:endParaRPr lang="en-US"/>
          </a:p>
          <a:p>
            <a:r>
              <a:rPr lang="en-US"/>
              <a:t>Potential advocacy efforts in coming months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Submit your story to APLU Public Affairs, </a:t>
            </a:r>
            <a:r>
              <a:rPr lang="en-US">
                <a:hlinkClick r:id="rId5"/>
              </a:rPr>
              <a:t>publicaffairs@aplu.org</a:t>
            </a:r>
            <a:r>
              <a:rPr lang="en-US"/>
              <a:t>. 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en-US" sz="36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50" y="4392259"/>
            <a:ext cx="1373350" cy="694091"/>
          </a:xfrm>
          <a:prstGeom prst="rect">
            <a:avLst/>
          </a:prstGeom>
        </p:spPr>
      </p:pic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47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EC0CB7-2587-3848-9AEF-9B6587B8C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16239"/>
                </a:solidFill>
                <a:latin typeface="Franklin Gothic Demi" panose="020B0603020102020204" pitchFamily="34" charset="0"/>
              </a:rPr>
              <a:t>Today’s Session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7EC37B-CB31-4B4A-BA13-1DF50410E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1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357482" cy="9906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rgbClr val="016239"/>
                </a:solidFill>
                <a:latin typeface="Franklin Gothic Demi"/>
              </a:rPr>
              <a:t>Session IV: From Crisis to Strength: The Future University Research Enterprise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81283" cy="36103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i="1"/>
              <a:t>Thursday, June 25, 2020 at 1:30-3:30pm ET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/>
              <a:t>Examine the future of the university research enterprise by both exploring lessons learned in recent times and proposing new models to fit future needs. Invited speakers with discussion and Q&amp;A.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/>
              <a:t>Magnus </a:t>
            </a:r>
            <a:r>
              <a:rPr lang="en-US" sz="1800" b="1" err="1"/>
              <a:t>Egerstedt</a:t>
            </a:r>
            <a:r>
              <a:rPr lang="en-US" sz="1800"/>
              <a:t>, Steve W. </a:t>
            </a:r>
            <a:r>
              <a:rPr lang="en-US" sz="1800" err="1"/>
              <a:t>Chaddick</a:t>
            </a:r>
            <a:r>
              <a:rPr lang="en-US" sz="1800"/>
              <a:t> School Chair and Professor, Georgia Institute of Technology on building virtual techniques into resilient research programs.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/>
              <a:t>Kathy Johnson</a:t>
            </a:r>
            <a:r>
              <a:rPr lang="en-US" sz="1800"/>
              <a:t>, Executive Vice Chancellor, Indiana University–Purdue University Indianapolis on Social environment and “social contract” issues facing the research enterprise.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/>
              <a:t>Maria Zuber</a:t>
            </a:r>
            <a:r>
              <a:rPr lang="en-US" sz="1800"/>
              <a:t>, Vice President for Research at the Massachusetts Institute of Technology on the future of the research enterprise, including key policy and legislative outlook.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/>
          </a:p>
        </p:txBody>
      </p:sp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622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16239"/>
                </a:solidFill>
                <a:latin typeface="Franklin Gothic Demi" panose="020B0703020102020204" pitchFamily="34" charset="0"/>
              </a:rPr>
              <a:t>Discussion and Q&amp;A, 15 minutes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81283" cy="3610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/>
              <a:t>Rename yourself with your first/last name - </a:t>
            </a:r>
            <a:r>
              <a:rPr lang="en-US" sz="2000"/>
              <a:t>Click on “participants,” hover over your name, then click “Rename”</a:t>
            </a:r>
            <a:endParaRPr lang="en-US" sz="2000" b="1"/>
          </a:p>
          <a:p>
            <a:pPr marL="0" indent="0">
              <a:buNone/>
            </a:pPr>
            <a:r>
              <a:rPr lang="en-US" sz="2000" b="1"/>
              <a:t>Do not unmute yourself unless called on - </a:t>
            </a:r>
            <a:r>
              <a:rPr lang="en-US" sz="2000"/>
              <a:t>To unmute yourself on the phone, press *6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/>
              <a:t>Raise your hand to be called on - </a:t>
            </a:r>
            <a:r>
              <a:rPr lang="en-US" sz="2000"/>
              <a:t>Click on the participants button and select “raise hand” or press *9</a:t>
            </a:r>
          </a:p>
          <a:p>
            <a:pPr marL="0" indent="0">
              <a:buNone/>
            </a:pPr>
            <a:r>
              <a:rPr lang="en-US" sz="2000" b="1"/>
              <a:t>Comment in the chat box - </a:t>
            </a:r>
            <a:r>
              <a:rPr lang="en-US" sz="2000"/>
              <a:t>Click “chat” in meeting controls and input your question or comment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b="1"/>
              <a:t>When you are called on, introduce yourself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50" y="4392259"/>
            <a:ext cx="1373350" cy="694091"/>
          </a:xfrm>
          <a:prstGeom prst="rect">
            <a:avLst/>
          </a:prstGeom>
        </p:spPr>
      </p:pic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70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16239"/>
                </a:solidFill>
                <a:latin typeface="Franklin Gothic Demi" panose="020B0703020102020204" pitchFamily="34" charset="0"/>
              </a:rPr>
              <a:t>Breakouts: Best Practices, Transformative Approaches</a:t>
            </a:r>
            <a:r>
              <a:rPr lang="en-US" sz="2800">
                <a:solidFill>
                  <a:srgbClr val="016239"/>
                </a:solidFill>
                <a:latin typeface="Franklin Gothic Demi" panose="020B0703020102020204" pitchFamily="34" charset="0"/>
              </a:rPr>
              <a:t>, 20 </a:t>
            </a:r>
            <a:r>
              <a:rPr lang="en-US" sz="2800" dirty="0">
                <a:solidFill>
                  <a:srgbClr val="016239"/>
                </a:solidFill>
                <a:latin typeface="Franklin Gothic Demi" panose="020B0703020102020204" pitchFamily="34" charset="0"/>
              </a:rPr>
              <a:t>min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81283" cy="3610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Goal: To develop best practices for the university research enterprise for a) developing more resilient research programs and b) effectively sustaining research personnel.   </a:t>
            </a:r>
          </a:p>
          <a:p>
            <a:pPr marL="0" indent="0">
              <a:buNone/>
            </a:pPr>
            <a:r>
              <a:rPr lang="en-US" sz="2000" dirty="0"/>
              <a:t>Facilitator will go over instructions. </a:t>
            </a:r>
          </a:p>
          <a:p>
            <a:pPr marL="0" indent="0">
              <a:buNone/>
            </a:pPr>
            <a:r>
              <a:rPr lang="en-US" sz="2000" dirty="0"/>
              <a:t>One question per breakout room:</a:t>
            </a:r>
          </a:p>
          <a:p>
            <a:pPr marL="0" indent="0">
              <a:buNone/>
            </a:pPr>
            <a:r>
              <a:rPr lang="en-US" sz="1200" dirty="0"/>
              <a:t>1) What research areas are most amenable to remote work? </a:t>
            </a:r>
          </a:p>
          <a:p>
            <a:pPr marL="0" indent="0">
              <a:buNone/>
            </a:pPr>
            <a:r>
              <a:rPr lang="en-US" sz="1200" dirty="0"/>
              <a:t>2) What infrastructure changes are needed to support more remote research? </a:t>
            </a:r>
          </a:p>
          <a:p>
            <a:pPr marL="0" indent="0">
              <a:buNone/>
            </a:pPr>
            <a:r>
              <a:rPr lang="en-US" sz="1200" dirty="0"/>
              <a:t>3) What changes are needed to continuity plans and data management plans to facilitate remote research? </a:t>
            </a:r>
          </a:p>
          <a:p>
            <a:pPr marL="0" indent="0">
              <a:buNone/>
            </a:pPr>
            <a:r>
              <a:rPr lang="en-US" sz="1200" dirty="0"/>
              <a:t>4) How can faculty roles be modified to facilitate home/family life, reduce stress, and minimize harassment or other negative behaviors? </a:t>
            </a:r>
          </a:p>
          <a:p>
            <a:pPr marL="0" indent="0">
              <a:buNone/>
            </a:pPr>
            <a:r>
              <a:rPr lang="en-US" sz="1200" dirty="0"/>
              <a:t>5) How can scheduling be arranged to facilitate faculty effectiveness? </a:t>
            </a:r>
          </a:p>
          <a:p>
            <a:pPr marL="0" indent="0">
              <a:buNone/>
            </a:pPr>
            <a:r>
              <a:rPr lang="en-US" sz="1200" dirty="0"/>
              <a:t>6) How can technology advances improve the effectiveness of researchers? 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50" y="4392259"/>
            <a:ext cx="1373350" cy="694091"/>
          </a:xfrm>
          <a:prstGeom prst="rect">
            <a:avLst/>
          </a:prstGeom>
        </p:spPr>
      </p:pic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06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357482" cy="990600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rgbClr val="016239"/>
                </a:solidFill>
                <a:latin typeface="Franklin Gothic Demi"/>
              </a:rPr>
              <a:t>Session IV: From Crisis to Strength: The Future University Research Enterprise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281283" cy="36103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i="1"/>
              <a:t>Thursday, June 25, 2020 at 1:30-3:30pm ET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/>
              <a:t>Examine the future of the university research enterprise by both exploring lessons learned in recent times and proposing new models to fit future needs. Invited speakers with discussion and Q&amp;A.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/>
              <a:t>Magnus </a:t>
            </a:r>
            <a:r>
              <a:rPr lang="en-US" sz="1800" b="1" err="1"/>
              <a:t>Egerstedt</a:t>
            </a:r>
            <a:r>
              <a:rPr lang="en-US" sz="1800"/>
              <a:t>, Steve W. </a:t>
            </a:r>
            <a:r>
              <a:rPr lang="en-US" sz="1800" err="1"/>
              <a:t>Chaddick</a:t>
            </a:r>
            <a:r>
              <a:rPr lang="en-US" sz="1800"/>
              <a:t> School Chair and Professor, Georgia Institute of Technology on building virtual techniques into resilient research programs.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/>
              <a:t>Kathy Johnson</a:t>
            </a:r>
            <a:r>
              <a:rPr lang="en-US" sz="1800"/>
              <a:t>, Executive Vice Chancellor, Indiana University–Purdue University Indianapolis on Social environment and “social contract” issues facing the research enterprise.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/>
              <a:t>Maria Zuber</a:t>
            </a:r>
            <a:r>
              <a:rPr lang="en-US" sz="1800"/>
              <a:t>, Vice President for Research at the Massachusetts Institute of Technology on the future of the research enterprise, including key policy and legislative outlook. 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/>
          </a:p>
        </p:txBody>
      </p:sp>
      <p:pic>
        <p:nvPicPr>
          <p:cNvPr id="6" name="Picture 2" descr="N:\Slide 2 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2269"/>
            <a:ext cx="9165566" cy="29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76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2919133386F04E9A708C4BBD7871CC" ma:contentTypeVersion="12" ma:contentTypeDescription="Create a new document." ma:contentTypeScope="" ma:versionID="0b6540de0b67fe120c3f735affabc1da">
  <xsd:schema xmlns:xsd="http://www.w3.org/2001/XMLSchema" xmlns:xs="http://www.w3.org/2001/XMLSchema" xmlns:p="http://schemas.microsoft.com/office/2006/metadata/properties" xmlns:ns2="03fbc57d-073e-460f-91a3-b4975dcea4d2" xmlns:ns3="0a262647-affb-483b-9f49-d9e00c3c6f87" targetNamespace="http://schemas.microsoft.com/office/2006/metadata/properties" ma:root="true" ma:fieldsID="efc50bfe2f2868e062813fd8f6176826" ns2:_="" ns3:_="">
    <xsd:import namespace="03fbc57d-073e-460f-91a3-b4975dcea4d2"/>
    <xsd:import namespace="0a262647-affb-483b-9f49-d9e00c3c6f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bc57d-073e-460f-91a3-b4975dcea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62647-affb-483b-9f49-d9e00c3c6f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a262647-affb-483b-9f49-d9e00c3c6f87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0B745F-0568-4858-ABCB-B35BF53E35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fbc57d-073e-460f-91a3-b4975dcea4d2"/>
    <ds:schemaRef ds:uri="0a262647-affb-483b-9f49-d9e00c3c6f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A5AB69-4154-47B5-ACD9-EE16C2F29A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44B267-AB3F-4638-B7D2-3410955F9C72}">
  <ds:schemaRefs>
    <ds:schemaRef ds:uri="http://purl.org/dc/terms/"/>
    <ds:schemaRef ds:uri="http://www.w3.org/XML/1998/namespace"/>
    <ds:schemaRef ds:uri="0a262647-affb-483b-9f49-d9e00c3c6f87"/>
    <ds:schemaRef ds:uri="http://schemas.microsoft.com/office/2006/metadata/properties"/>
    <ds:schemaRef ds:uri="http://purl.org/dc/elements/1.1/"/>
    <ds:schemaRef ds:uri="http://schemas.microsoft.com/office/2006/documentManagement/types"/>
    <ds:schemaRef ds:uri="03fbc57d-073e-460f-91a3-b4975dcea4d2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921</Words>
  <Application>Microsoft Macintosh PowerPoint</Application>
  <PresentationFormat>On-screen Show (16:9)</PresentationFormat>
  <Paragraphs>85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Franklin Gothic Demi</vt:lpstr>
      <vt:lpstr>Office Theme</vt:lpstr>
      <vt:lpstr>PowerPoint Presentation</vt:lpstr>
      <vt:lpstr>PowerPoint Presentation</vt:lpstr>
      <vt:lpstr>Upcoming Events</vt:lpstr>
      <vt:lpstr>Request for Information: Stories of PIR during COVID-19</vt:lpstr>
      <vt:lpstr>Today’s Session</vt:lpstr>
      <vt:lpstr>Session IV: From Crisis to Strength: The Future University Research Enterprise</vt:lpstr>
      <vt:lpstr>Discussion and Q&amp;A, 15 minutes</vt:lpstr>
      <vt:lpstr>Breakouts: Best Practices, Transformative Approaches, 20 min</vt:lpstr>
      <vt:lpstr>Session IV: From Crisis to Strength: The Future University Research Enterprise</vt:lpstr>
      <vt:lpstr>Discussion and Q&amp;A, 10 minutes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Johns, Bethany</dc:creator>
  <cp:lastModifiedBy>Johns, Bethany</cp:lastModifiedBy>
  <cp:revision>1</cp:revision>
  <dcterms:created xsi:type="dcterms:W3CDTF">2019-11-06T15:46:42Z</dcterms:created>
  <dcterms:modified xsi:type="dcterms:W3CDTF">2020-06-25T17:44:32Z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0x010100D32919133386F04E9A708C4BBD7871CC</vt:lpwstr>
  </property>
  <property fmtid="{D5CDD505-2E9C-101B-9397-08002B2CF9AE}" pid="3" name="Order">
    <vt:r8>4200100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